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341"/>
    <a:srgbClr val="9500FF"/>
    <a:srgbClr val="FB2FFB"/>
    <a:srgbClr val="ED3EFF"/>
    <a:srgbClr val="290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4" autoAdjust="0"/>
    <p:restoredTop sz="94660"/>
  </p:normalViewPr>
  <p:slideViewPr>
    <p:cSldViewPr snapToGrid="0">
      <p:cViewPr>
        <p:scale>
          <a:sx n="70" d="100"/>
          <a:sy n="70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B8273-BB59-40F0-AC26-8D96C6D59A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D6364-4923-416C-B1A0-7FC04D4E3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7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C579-734E-4D39-8DDF-EFEE33D2C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409825"/>
            <a:ext cx="6134100" cy="127793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29004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86D40-0352-4373-91B4-696C894FD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3706813"/>
            <a:ext cx="6134100" cy="79851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B2FF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DF30-C76B-45E8-8F21-CA3CE49A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F62A-DE73-4305-98D7-6B4DEF366180}" type="datetime1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7522D-53A3-47BE-964B-C91E942F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3rd Smart Cities Symposium  - IET-UoB, University of Bahrain, 21-23 September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0C326-4EC6-4479-A6D6-780983A7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0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F1B6-5E17-4851-9922-4EA911C6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712787"/>
            <a:ext cx="485775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F1117-8C4D-4C81-B893-4C1D95809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C3762-632E-48FB-BCE2-2A56AD6A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B433-167D-428C-93CB-8F942C1BB093}" type="datetime1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60423-1CD1-4424-B216-DBFC6EC0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3rd Smart Cities Symposium  - IET-UoB, University of Bahrain, 21-23 September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2786A-148B-41C2-AE1D-B3160031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9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AAA9D-26A0-4C9E-B137-7DE05A10F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EBB9E-4F97-4966-B06F-0588C9AFF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83A0-7598-4F72-A415-73E2FBE4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5A8C-3411-4CE6-8AE3-A40EB53C1528}" type="datetime1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FC3B-D95F-4229-BC30-022754C8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3rd Smart Cities Symposium  - IET-UoB, University of Bahrain, 21-23 September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3131A-3094-4F05-8C9B-523F1E06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0225-056D-4EBF-A2C7-C424D89B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4" y="703262"/>
            <a:ext cx="542925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D3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46791-BD12-455E-844F-E50ACF8C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4" y="2263775"/>
            <a:ext cx="9372601" cy="3432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F845D-AF26-40DE-98C9-CD1812FA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05B5-2BB2-416B-BC8E-5DFD6FB6A3AA}" type="datetime1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57A35-D9EE-411B-9F71-D39231DA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3rd Smart Cities Symposium  - IET-UoB, University of Bahrain, 21-23 September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25101-542C-4A64-BAAF-57956988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4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CE67-F9D6-49B9-BC08-665D2983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2552700"/>
            <a:ext cx="7635875" cy="114458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ED3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F72BD-8BFF-46A5-9C29-E9D504F0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50" y="3751263"/>
            <a:ext cx="7635875" cy="5540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8CEC9-C868-434D-832F-04F284BF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2F1D-6346-4153-89DD-0608ABD477E4}" type="datetime1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62ACD-1DA5-4A9A-87A2-4752636B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3rd Smart Cities Symposium  - IET-UoB, University of Bahrain, 21-23 September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078AC-B8E0-403E-99C5-22B2BF0B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35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9B3E-E6A4-4A6F-8FF5-044E09B6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31837"/>
            <a:ext cx="535305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FD1E1-BF89-42C8-B339-D48707026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6311"/>
            <a:ext cx="5181600" cy="3930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27337-6059-449C-B9AA-73B987EF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6311"/>
            <a:ext cx="5181600" cy="39306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BA42C-0A08-4F21-8885-2DD27AA9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897A-F093-46CA-9240-FE20E3CC811F}" type="datetime1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5147D-0527-45E6-AD51-E74F9773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3rd Smart Cities Symposium  - IET-UoB, University of Bahrain, 21-23 September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A9195-F192-42B1-B9C1-5F6336F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5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948D-6D07-41FC-9402-C2DD29DA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729456"/>
            <a:ext cx="529431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F742-17F6-4EFD-92FE-AB3ECE597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7BDF1-4B1C-44E2-B8D0-8207CF3E5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5E456-B16A-4EDE-B791-5EAC28522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CABBD-FB59-4BB5-96A5-92575F4EC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7EDF5-03BC-4095-96C8-C3DDF5A4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5C16-9F5B-426B-90EF-C74C64840811}" type="datetime1">
              <a:rPr lang="en-GB" smtClean="0"/>
              <a:t>21/08/2020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B828B-674A-46D8-BC4D-BAC453C5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3rd Smart Cities Symposium  - IET-UoB, University of Bahrain, 21-23 September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4804B-3AB8-443B-83FE-69847FBB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C601-7DC0-4F08-8EF7-AF50F8A0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727075"/>
            <a:ext cx="523875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05950-9220-46BB-867D-E40A9903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8B7C-D68D-44B4-BA07-686FC475291F}" type="datetime1">
              <a:rPr lang="en-GB" smtClean="0"/>
              <a:t>21/08/2020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A66E7-BDCF-4509-A806-C2CE7561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3rd Smart Cities Symposium  - IET-UoB, University of Bahrain, 21-23 September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1FEA-754D-4E90-8090-80779C1D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D2BBD-AA99-4140-8596-4A97CB67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BD41-52FC-421C-A52A-CA12E60F8B9C}" type="datetime1">
              <a:rPr lang="en-GB" smtClean="0"/>
              <a:t>21/08/2020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57619-093D-4F2A-AF0F-10A6AFEA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3rd Smart Cities Symposium  - IET-UoB, University of Bahrain, 21-23 September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20AD-20BB-4F8E-95FA-BB10D031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7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5779-59EF-4DFA-86BC-C821D9D5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723900"/>
            <a:ext cx="4951412" cy="13335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73C4-53FA-43B0-B2EF-B40DCFBCC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50" y="2190750"/>
            <a:ext cx="6154738" cy="38115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EC8E4-A3E4-4B1A-A84F-12A8135CE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838" y="2190750"/>
            <a:ext cx="4113212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CC5FC-840E-48FD-890F-A7F19C0A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7338-3674-4715-B3FF-6C12027BCB40}" type="datetime1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7F552-F358-494D-88CF-21704A42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3rd Smart Cities Symposium  - IET-UoB, University of Bahrain, 21-23 September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EE7-64A4-492F-BDE3-C3A53504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2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FD5B-B23A-4B25-8F19-D0ECF7A7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A90A9-6DA0-4DB5-8889-FFEAD4A86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5FFFD-EB11-49DA-BC64-F546E46B1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56466-4668-4112-9086-6C99E8D1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A62-2576-45FE-862A-603DEB9481A0}" type="datetime1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962E3-C7F7-437B-9084-3070DEB5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3rd Smart Cities Symposium  - IET-UoB, University of Bahrain, 21-23 September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1CE1-4BC6-4B9D-AEA6-F8FD8F7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8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77F35-D347-4DC7-8586-C3C62CF7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700087"/>
            <a:ext cx="5267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BDA3D-6F23-4C97-9F9F-C5EB40BCF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25" y="2333625"/>
            <a:ext cx="9734550" cy="382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E880A-BBE6-44C8-8B5E-3C1DB4DC7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856E1-9119-48DE-B97A-C0591E6B8F4B}" type="datetime1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6B42B-2F7C-41AA-9113-B2F3DA963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3rd Smart Cities Symposium  - IET-UoB, University of Bahrain, 21-23 September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D35AD-3C8D-4E6D-8099-B04225528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B2FF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1111A1-E77D-4912-BA03-14A1EE29A626}"/>
              </a:ext>
            </a:extLst>
          </p:cNvPr>
          <p:cNvSpPr/>
          <p:nvPr/>
        </p:nvSpPr>
        <p:spPr>
          <a:xfrm>
            <a:off x="309283" y="2657879"/>
            <a:ext cx="5786717" cy="15422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aseline="300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2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Smart Cities Symposium</a:t>
            </a:r>
          </a:p>
          <a:p>
            <a:pPr algn="ctr"/>
            <a:r>
              <a:rPr lang="en-US" sz="32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Bahrain</a:t>
            </a:r>
          </a:p>
          <a:p>
            <a:pPr algn="ctr"/>
            <a:r>
              <a:rPr lang="en-US" sz="32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21-23 September 2020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66AFFF3-C2F0-423D-93E2-B41A71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 Smart Cities Symposium  - IET-</a:t>
            </a:r>
            <a:r>
              <a:rPr lang="en-GB" dirty="0" err="1"/>
              <a:t>UoB</a:t>
            </a:r>
            <a:r>
              <a:rPr lang="en-GB" dirty="0"/>
              <a:t>, University of Bahrain, 21-23 September 2020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F919604-A1DE-4928-A7C5-52628E0F4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4" y="112295"/>
            <a:ext cx="891506" cy="106980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85D65A3-8081-4485-BC40-9520B7B08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87" y="289414"/>
            <a:ext cx="4344182" cy="8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1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B7F11B-5197-4658-AF4F-8597A076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90BBB-7CD5-42FB-936F-4A4EDEBD4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D2317-C8FC-4EF8-84FC-AF8C8238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 Smart Cities Symposium  - IET-</a:t>
            </a:r>
            <a:r>
              <a:rPr lang="en-GB" dirty="0" err="1"/>
              <a:t>UoB</a:t>
            </a:r>
            <a:r>
              <a:rPr lang="en-GB" dirty="0"/>
              <a:t>, University of Bahrain, 21-23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163146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2BA358-13C9-4E83-9EE1-58CE5895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 Smart Cities Symposium  - IET-</a:t>
            </a:r>
            <a:r>
              <a:rPr lang="en-GB" dirty="0" err="1"/>
              <a:t>UoB</a:t>
            </a:r>
            <a:r>
              <a:rPr lang="en-GB" dirty="0"/>
              <a:t>, University of Bahrain, 21-23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359944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D3E6B8-6F6B-5E48-A89C-F0077969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8" y="4759"/>
            <a:ext cx="10585622" cy="685324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05243C-DD03-431F-9AB0-489BBA06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3</a:t>
            </a:r>
            <a:r>
              <a:rPr lang="en-GB" baseline="30000" dirty="0">
                <a:solidFill>
                  <a:schemeClr val="tx1"/>
                </a:solidFill>
              </a:rPr>
              <a:t>rd</a:t>
            </a:r>
            <a:r>
              <a:rPr lang="en-GB" dirty="0">
                <a:solidFill>
                  <a:schemeClr val="tx1"/>
                </a:solidFill>
              </a:rPr>
              <a:t>  Smart Cities Symposium  - IET-</a:t>
            </a:r>
            <a:r>
              <a:rPr lang="en-GB" dirty="0" err="1">
                <a:solidFill>
                  <a:schemeClr val="tx1"/>
                </a:solidFill>
              </a:rPr>
              <a:t>UoB</a:t>
            </a:r>
            <a:r>
              <a:rPr lang="en-GB" dirty="0">
                <a:solidFill>
                  <a:schemeClr val="tx1"/>
                </a:solidFill>
              </a:rPr>
              <a:t>, University of Bahrain, 21-23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7951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66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Al-kooheji</dc:creator>
  <cp:lastModifiedBy>DR. EBRAHIM ABDULLA HUSAIN MATTAR</cp:lastModifiedBy>
  <cp:revision>23</cp:revision>
  <dcterms:created xsi:type="dcterms:W3CDTF">2019-03-13T12:31:35Z</dcterms:created>
  <dcterms:modified xsi:type="dcterms:W3CDTF">2020-08-21T11:10:00Z</dcterms:modified>
</cp:coreProperties>
</file>