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41"/>
    <a:srgbClr val="9500FF"/>
    <a:srgbClr val="FB2FFB"/>
    <a:srgbClr val="ED3EFF"/>
    <a:srgbClr val="29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4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15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B8273-BB59-40F0-AC26-8D96C6D59A4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6364-4923-416C-B1A0-7FC04D4E3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C579-734E-4D39-8DDF-EFEE33D2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409825"/>
            <a:ext cx="6134100" cy="127793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2900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86D40-0352-4373-91B4-696C894F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706813"/>
            <a:ext cx="6134100" cy="7985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2F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DF30-C76B-45E8-8F21-CA3CE49A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81D0-43E0-402C-B92A-9234355C316A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522D-53A3-47BE-964B-C91E942F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0C326-4EC6-4479-A6D6-780983A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F1B6-5E17-4851-9922-4EA911C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712787"/>
            <a:ext cx="4857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1117-8C4D-4C81-B893-4C1D95809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3762-632E-48FB-BCE2-2A56AD6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60D-6ECC-48F8-BD11-295F65F27B97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423-1CD1-4424-B216-DBFC6EC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786A-148B-41C2-AE1D-B3160031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AAA9D-26A0-4C9E-B137-7DE05A10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BB9E-4F97-4966-B06F-0588C9AF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83A0-7598-4F72-A415-73E2FBE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5AAE-95C9-4B72-B5F3-713EE5D72B82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FC3B-D95F-4229-BC30-022754C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131A-3094-4F05-8C9B-523F1E06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225-056D-4EBF-A2C7-C424D89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703262"/>
            <a:ext cx="542925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6791-BD12-455E-844F-E50ACF8C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2263775"/>
            <a:ext cx="9372601" cy="343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845D-AF26-40DE-98C9-CD1812FA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86C-7E44-4C5C-992C-07E52B911056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7A35-D9EE-411B-9F71-D39231D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5101-542C-4A64-BAAF-57956988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CE67-F9D6-49B9-BC08-665D2983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552700"/>
            <a:ext cx="7635875" cy="114458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72BD-8BFF-46A5-9C29-E9D504F0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3751263"/>
            <a:ext cx="7635875" cy="554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CEC9-C868-434D-832F-04F284BF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C26A-307E-4ACD-B090-EE25FEF5DAA3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2ACD-1DA5-4A9A-87A2-4752636B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78AC-B8E0-403E-99C5-22B2BF0B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B3E-E6A4-4A6F-8FF5-044E09B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31837"/>
            <a:ext cx="53530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D1E1-BF89-42C8-B339-D4870702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311"/>
            <a:ext cx="5181600" cy="3930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7337-6059-449C-B9AA-73B987EF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311"/>
            <a:ext cx="5181600" cy="3930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A42C-0A08-4F21-8885-2DD27AA9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4258-6EFA-4BF5-8987-CFF1AFD81B99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5147D-0527-45E6-AD51-E74F9773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9195-F192-42B1-B9C1-5F6336F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948D-6D07-41FC-9402-C2DD29DA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729456"/>
            <a:ext cx="529431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F742-17F6-4EFD-92FE-AB3ECE59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BDF1-4B1C-44E2-B8D0-8207CF3E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5E456-B16A-4EDE-B791-5EAC28522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ABBD-FB59-4BB5-96A5-92575F4EC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7EDF5-03BC-4095-96C8-C3DDF5A4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75D6-2082-408B-B88C-20B48000D34D}" type="datetime1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B828B-674A-46D8-BC4D-BAC453C5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4804B-3AB8-443B-83FE-69847FB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601-7DC0-4F08-8EF7-AF50F8A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27075"/>
            <a:ext cx="5238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5950-9220-46BB-867D-E40A990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BD2-387A-4FF4-8955-1A41CD0039F8}" type="datetime1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66E7-BDCF-4509-A806-C2CE7561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1FEA-754D-4E90-8090-80779C1D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2BBD-AA99-4140-8596-4A97CB67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2127-09C4-4504-A7F9-DE77B39BFB62}" type="datetime1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57619-093D-4F2A-AF0F-10A6AFEA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20AD-20BB-4F8E-95FA-BB10D031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5779-59EF-4DFA-86BC-C821D9D5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723900"/>
            <a:ext cx="4951412" cy="13335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73C4-53FA-43B0-B2EF-B40DCFBC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190750"/>
            <a:ext cx="6154738" cy="38115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C8E4-A3E4-4B1A-A84F-12A8135CE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838" y="2190750"/>
            <a:ext cx="41132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CC5FC-840E-48FD-890F-A7F19C0A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8A53-1629-4EF6-ABCC-3A5896AFF389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F552-F358-494D-88CF-21704A42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EE7-64A4-492F-BDE3-C3A53504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FD5B-B23A-4B25-8F19-D0ECF7A7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90A9-6DA0-4DB5-8889-FFEAD4A8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FFFD-EB11-49DA-BC64-F546E46B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56466-4668-4112-9086-6C99E8D1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F4A-ECCC-4B07-AE44-637A802A6BA7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62E3-C7F7-437B-9084-3070DEB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1CE1-4BC6-4B9D-AEA6-F8FD8F7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77F35-D347-4DC7-8586-C3C62CF7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00087"/>
            <a:ext cx="5267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DA3D-6F23-4C97-9F9F-C5EB40BC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2333625"/>
            <a:ext cx="9734550" cy="38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880A-BBE6-44C8-8B5E-3C1DB4DC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128A-71DA-4F10-9B33-AC710A7C7108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B42B-2F7C-41AA-9113-B2F3DA96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35AD-3C8D-4E6D-8099-B0422552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B2FF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1111A1-E77D-4912-BA03-14A1EE29A626}"/>
              </a:ext>
            </a:extLst>
          </p:cNvPr>
          <p:cNvSpPr/>
          <p:nvPr/>
        </p:nvSpPr>
        <p:spPr>
          <a:xfrm>
            <a:off x="309283" y="2657879"/>
            <a:ext cx="5786717" cy="1542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aseline="300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Smart Cities Symposium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Bahrain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December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66AFFF3-C2F0-423D-93E2-B41A71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85D65A3-8081-4485-BC40-9520B7B08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63" y="265256"/>
            <a:ext cx="3364048" cy="666149"/>
          </a:xfrm>
          <a:prstGeom prst="rect">
            <a:avLst/>
          </a:prstGeom>
        </p:spPr>
      </p:pic>
      <p:pic>
        <p:nvPicPr>
          <p:cNvPr id="3" name="Picture 2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57D67B73-052C-D1C0-584F-64E7B132E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663" cy="11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7F11B-5197-4658-AF4F-8597A076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0BBB-7CD5-42FB-936F-4A4EDEBD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D2317-C8FC-4EF8-84FC-AF8C8238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63146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BA358-13C9-4E83-9EE1-58CE5895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59944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Al-kooheji</dc:creator>
  <cp:lastModifiedBy>Prof. Ebrahim A. Mattar</cp:lastModifiedBy>
  <cp:revision>26</cp:revision>
  <dcterms:created xsi:type="dcterms:W3CDTF">2019-03-13T12:31:35Z</dcterms:created>
  <dcterms:modified xsi:type="dcterms:W3CDTF">2023-02-07T16:07:03Z</dcterms:modified>
</cp:coreProperties>
</file>