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handoutMasterIdLst>
    <p:handoutMasterId r:id="rId13"/>
  </p:handoutMasterIdLst>
  <p:sldIdLst>
    <p:sldId id="1474" r:id="rId5"/>
    <p:sldId id="1481" r:id="rId6"/>
    <p:sldId id="1480" r:id="rId7"/>
    <p:sldId id="1476" r:id="rId8"/>
    <p:sldId id="1477" r:id="rId9"/>
    <p:sldId id="1479" r:id="rId10"/>
    <p:sldId id="14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5FB584-5054-49C7-9BC2-482FC3D3FF54}">
          <p14:sldIdLst>
            <p14:sldId id="1474"/>
            <p14:sldId id="1481"/>
            <p14:sldId id="1480"/>
            <p14:sldId id="1476"/>
            <p14:sldId id="1477"/>
            <p14:sldId id="1479"/>
            <p14:sldId id="1478"/>
          </p14:sldIdLst>
        </p14:section>
        <p14:section name="Slides not currently in use" id="{20EA4E76-0F0C-408F-B70E-E6913F8068A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atherburn,Richard" initials="W" lastIdx="6" clrIdx="0">
    <p:extLst>
      <p:ext uri="{19B8F6BF-5375-455C-9EA6-DF929625EA0E}">
        <p15:presenceInfo xmlns:p15="http://schemas.microsoft.com/office/powerpoint/2012/main" userId="S::RichardWeatherburn@theiet.org::e50e5385-13fd-49ae-865e-91709c7ff2a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F1D147-BEB8-4BA1-8D69-32B18394EEE1}" v="245" dt="2022-10-07T10:26:55.2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792" autoAdjust="0"/>
  </p:normalViewPr>
  <p:slideViewPr>
    <p:cSldViewPr snapToGrid="0">
      <p:cViewPr varScale="1">
        <p:scale>
          <a:sx n="144" d="100"/>
          <a:sy n="144" d="100"/>
        </p:scale>
        <p:origin x="150" y="6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eatherburn" userId="e50e5385-13fd-49ae-865e-91709c7ff2aa" providerId="ADAL" clId="{D1F1D147-BEB8-4BA1-8D69-32B18394EEE1}"/>
    <pc:docChg chg="undo custSel addSld delSld modSld modSection">
      <pc:chgData name="Richard Weatherburn" userId="e50e5385-13fd-49ae-865e-91709c7ff2aa" providerId="ADAL" clId="{D1F1D147-BEB8-4BA1-8D69-32B18394EEE1}" dt="2022-10-20T14:48:53.555" v="1762" actId="729"/>
      <pc:docMkLst>
        <pc:docMk/>
      </pc:docMkLst>
      <pc:sldChg chg="modSp mod">
        <pc:chgData name="Richard Weatherburn" userId="e50e5385-13fd-49ae-865e-91709c7ff2aa" providerId="ADAL" clId="{D1F1D147-BEB8-4BA1-8D69-32B18394EEE1}" dt="2022-10-06T12:41:52.084" v="26" actId="20577"/>
        <pc:sldMkLst>
          <pc:docMk/>
          <pc:sldMk cId="1103044143" sldId="1512"/>
        </pc:sldMkLst>
        <pc:spChg chg="mod">
          <ac:chgData name="Richard Weatherburn" userId="e50e5385-13fd-49ae-865e-91709c7ff2aa" providerId="ADAL" clId="{D1F1D147-BEB8-4BA1-8D69-32B18394EEE1}" dt="2022-10-06T12:41:52.084" v="26" actId="20577"/>
          <ac:spMkLst>
            <pc:docMk/>
            <pc:sldMk cId="1103044143" sldId="1512"/>
            <ac:spMk id="4" creationId="{493697B1-F56C-4690-943C-FABDFE677934}"/>
          </ac:spMkLst>
        </pc:spChg>
      </pc:sldChg>
      <pc:sldChg chg="addSp delSp modSp mod">
        <pc:chgData name="Richard Weatherburn" userId="e50e5385-13fd-49ae-865e-91709c7ff2aa" providerId="ADAL" clId="{D1F1D147-BEB8-4BA1-8D69-32B18394EEE1}" dt="2022-10-06T14:00:32.699" v="543" actId="6549"/>
        <pc:sldMkLst>
          <pc:docMk/>
          <pc:sldMk cId="2584269763" sldId="1514"/>
        </pc:sldMkLst>
        <pc:spChg chg="add del mod">
          <ac:chgData name="Richard Weatherburn" userId="e50e5385-13fd-49ae-865e-91709c7ff2aa" providerId="ADAL" clId="{D1F1D147-BEB8-4BA1-8D69-32B18394EEE1}" dt="2022-10-06T13:59:40.473" v="535" actId="478"/>
          <ac:spMkLst>
            <pc:docMk/>
            <pc:sldMk cId="2584269763" sldId="1514"/>
            <ac:spMk id="6" creationId="{0A07653E-D5E8-948F-3920-D17A79651D97}"/>
          </ac:spMkLst>
        </pc:spChg>
        <pc:spChg chg="mod">
          <ac:chgData name="Richard Weatherburn" userId="e50e5385-13fd-49ae-865e-91709c7ff2aa" providerId="ADAL" clId="{D1F1D147-BEB8-4BA1-8D69-32B18394EEE1}" dt="2022-10-06T13:59:47.764" v="537" actId="1076"/>
          <ac:spMkLst>
            <pc:docMk/>
            <pc:sldMk cId="2584269763" sldId="1514"/>
            <ac:spMk id="7" creationId="{E321A1DA-5DFD-4B60-9893-49A5DE168335}"/>
          </ac:spMkLst>
        </pc:spChg>
        <pc:spChg chg="mod">
          <ac:chgData name="Richard Weatherburn" userId="e50e5385-13fd-49ae-865e-91709c7ff2aa" providerId="ADAL" clId="{D1F1D147-BEB8-4BA1-8D69-32B18394EEE1}" dt="2022-10-06T14:00:32.699" v="543" actId="6549"/>
          <ac:spMkLst>
            <pc:docMk/>
            <pc:sldMk cId="2584269763" sldId="1514"/>
            <ac:spMk id="8" creationId="{3093A61D-5087-4A73-8C35-D1F4EFA68898}"/>
          </ac:spMkLst>
        </pc:spChg>
      </pc:sldChg>
      <pc:sldChg chg="modSp">
        <pc:chgData name="Richard Weatherburn" userId="e50e5385-13fd-49ae-865e-91709c7ff2aa" providerId="ADAL" clId="{D1F1D147-BEB8-4BA1-8D69-32B18394EEE1}" dt="2022-10-06T12:40:47.570" v="0" actId="20577"/>
        <pc:sldMkLst>
          <pc:docMk/>
          <pc:sldMk cId="685229312" sldId="1537"/>
        </pc:sldMkLst>
        <pc:graphicFrameChg chg="mod">
          <ac:chgData name="Richard Weatherburn" userId="e50e5385-13fd-49ae-865e-91709c7ff2aa" providerId="ADAL" clId="{D1F1D147-BEB8-4BA1-8D69-32B18394EEE1}" dt="2022-10-06T12:40:47.570" v="0" actId="20577"/>
          <ac:graphicFrameMkLst>
            <pc:docMk/>
            <pc:sldMk cId="685229312" sldId="1537"/>
            <ac:graphicFrameMk id="7" creationId="{5BE9DA59-8BF3-4FD5-B706-90A85E024221}"/>
          </ac:graphicFrameMkLst>
        </pc:graphicFrameChg>
      </pc:sldChg>
      <pc:sldChg chg="del">
        <pc:chgData name="Richard Weatherburn" userId="e50e5385-13fd-49ae-865e-91709c7ff2aa" providerId="ADAL" clId="{D1F1D147-BEB8-4BA1-8D69-32B18394EEE1}" dt="2022-10-06T12:40:59.339" v="2" actId="47"/>
        <pc:sldMkLst>
          <pc:docMk/>
          <pc:sldMk cId="938928416" sldId="1538"/>
        </pc:sldMkLst>
      </pc:sldChg>
      <pc:sldChg chg="modSp mod">
        <pc:chgData name="Richard Weatherburn" userId="e50e5385-13fd-49ae-865e-91709c7ff2aa" providerId="ADAL" clId="{D1F1D147-BEB8-4BA1-8D69-32B18394EEE1}" dt="2022-10-07T10:26:05.008" v="1709" actId="20577"/>
        <pc:sldMkLst>
          <pc:docMk/>
          <pc:sldMk cId="2805908255" sldId="1544"/>
        </pc:sldMkLst>
        <pc:spChg chg="mod">
          <ac:chgData name="Richard Weatherburn" userId="e50e5385-13fd-49ae-865e-91709c7ff2aa" providerId="ADAL" clId="{D1F1D147-BEB8-4BA1-8D69-32B18394EEE1}" dt="2022-10-07T10:26:05.008" v="1709" actId="20577"/>
          <ac:spMkLst>
            <pc:docMk/>
            <pc:sldMk cId="2805908255" sldId="1544"/>
            <ac:spMk id="4" creationId="{7BF52781-C815-4C9E-B046-09A477077145}"/>
          </ac:spMkLst>
        </pc:spChg>
      </pc:sldChg>
      <pc:sldChg chg="del">
        <pc:chgData name="Richard Weatherburn" userId="e50e5385-13fd-49ae-865e-91709c7ff2aa" providerId="ADAL" clId="{D1F1D147-BEB8-4BA1-8D69-32B18394EEE1}" dt="2022-10-07T10:26:11.735" v="1710" actId="47"/>
        <pc:sldMkLst>
          <pc:docMk/>
          <pc:sldMk cId="2722299437" sldId="1549"/>
        </pc:sldMkLst>
      </pc:sldChg>
      <pc:sldChg chg="modSp mod">
        <pc:chgData name="Richard Weatherburn" userId="e50e5385-13fd-49ae-865e-91709c7ff2aa" providerId="ADAL" clId="{D1F1D147-BEB8-4BA1-8D69-32B18394EEE1}" dt="2022-10-07T10:26:26.535" v="1727" actId="20577"/>
        <pc:sldMkLst>
          <pc:docMk/>
          <pc:sldMk cId="3013680056" sldId="1558"/>
        </pc:sldMkLst>
        <pc:spChg chg="mod">
          <ac:chgData name="Richard Weatherburn" userId="e50e5385-13fd-49ae-865e-91709c7ff2aa" providerId="ADAL" clId="{D1F1D147-BEB8-4BA1-8D69-32B18394EEE1}" dt="2022-10-07T10:26:26.535" v="1727" actId="20577"/>
          <ac:spMkLst>
            <pc:docMk/>
            <pc:sldMk cId="3013680056" sldId="1558"/>
            <ac:spMk id="4" creationId="{7BF52781-C815-4C9E-B046-09A477077145}"/>
          </ac:spMkLst>
        </pc:spChg>
      </pc:sldChg>
      <pc:sldChg chg="del">
        <pc:chgData name="Richard Weatherburn" userId="e50e5385-13fd-49ae-865e-91709c7ff2aa" providerId="ADAL" clId="{D1F1D147-BEB8-4BA1-8D69-32B18394EEE1}" dt="2022-10-07T10:26:17.900" v="1711" actId="47"/>
        <pc:sldMkLst>
          <pc:docMk/>
          <pc:sldMk cId="2681138222" sldId="1560"/>
        </pc:sldMkLst>
      </pc:sldChg>
      <pc:sldChg chg="del">
        <pc:chgData name="Richard Weatherburn" userId="e50e5385-13fd-49ae-865e-91709c7ff2aa" providerId="ADAL" clId="{D1F1D147-BEB8-4BA1-8D69-32B18394EEE1}" dt="2022-10-06T12:40:58.268" v="1" actId="47"/>
        <pc:sldMkLst>
          <pc:docMk/>
          <pc:sldMk cId="343697781" sldId="1561"/>
        </pc:sldMkLst>
      </pc:sldChg>
      <pc:sldChg chg="del">
        <pc:chgData name="Richard Weatherburn" userId="e50e5385-13fd-49ae-865e-91709c7ff2aa" providerId="ADAL" clId="{D1F1D147-BEB8-4BA1-8D69-32B18394EEE1}" dt="2022-10-06T12:41:00.112" v="3" actId="47"/>
        <pc:sldMkLst>
          <pc:docMk/>
          <pc:sldMk cId="183628998" sldId="1562"/>
        </pc:sldMkLst>
      </pc:sldChg>
      <pc:sldChg chg="del">
        <pc:chgData name="Richard Weatherburn" userId="e50e5385-13fd-49ae-865e-91709c7ff2aa" providerId="ADAL" clId="{D1F1D147-BEB8-4BA1-8D69-32B18394EEE1}" dt="2022-10-06T12:41:00.796" v="4" actId="47"/>
        <pc:sldMkLst>
          <pc:docMk/>
          <pc:sldMk cId="1095473816" sldId="1564"/>
        </pc:sldMkLst>
      </pc:sldChg>
      <pc:sldChg chg="del">
        <pc:chgData name="Richard Weatherburn" userId="e50e5385-13fd-49ae-865e-91709c7ff2aa" providerId="ADAL" clId="{D1F1D147-BEB8-4BA1-8D69-32B18394EEE1}" dt="2022-10-06T12:41:02.079" v="5" actId="47"/>
        <pc:sldMkLst>
          <pc:docMk/>
          <pc:sldMk cId="1953138990" sldId="1565"/>
        </pc:sldMkLst>
      </pc:sldChg>
      <pc:sldChg chg="modSp mod">
        <pc:chgData name="Richard Weatherburn" userId="e50e5385-13fd-49ae-865e-91709c7ff2aa" providerId="ADAL" clId="{D1F1D147-BEB8-4BA1-8D69-32B18394EEE1}" dt="2022-10-06T13:53:18.834" v="531" actId="20577"/>
        <pc:sldMkLst>
          <pc:docMk/>
          <pc:sldMk cId="1782565116" sldId="1568"/>
        </pc:sldMkLst>
        <pc:spChg chg="mod">
          <ac:chgData name="Richard Weatherburn" userId="e50e5385-13fd-49ae-865e-91709c7ff2aa" providerId="ADAL" clId="{D1F1D147-BEB8-4BA1-8D69-32B18394EEE1}" dt="2022-10-06T13:53:18.834" v="531" actId="20577"/>
          <ac:spMkLst>
            <pc:docMk/>
            <pc:sldMk cId="1782565116" sldId="1568"/>
            <ac:spMk id="12" creationId="{13BBB5BA-22ED-7804-85E7-E8A80E3F16D4}"/>
          </ac:spMkLst>
        </pc:spChg>
      </pc:sldChg>
      <pc:sldChg chg="modSp mod">
        <pc:chgData name="Richard Weatherburn" userId="e50e5385-13fd-49ae-865e-91709c7ff2aa" providerId="ADAL" clId="{D1F1D147-BEB8-4BA1-8D69-32B18394EEE1}" dt="2022-10-07T10:26:40.597" v="1741" actId="20577"/>
        <pc:sldMkLst>
          <pc:docMk/>
          <pc:sldMk cId="3443801201" sldId="1573"/>
        </pc:sldMkLst>
        <pc:spChg chg="mod">
          <ac:chgData name="Richard Weatherburn" userId="e50e5385-13fd-49ae-865e-91709c7ff2aa" providerId="ADAL" clId="{D1F1D147-BEB8-4BA1-8D69-32B18394EEE1}" dt="2022-10-07T10:26:40.597" v="1741" actId="20577"/>
          <ac:spMkLst>
            <pc:docMk/>
            <pc:sldMk cId="3443801201" sldId="1573"/>
            <ac:spMk id="4" creationId="{7BF52781-C815-4C9E-B046-09A477077145}"/>
          </ac:spMkLst>
        </pc:spChg>
      </pc:sldChg>
      <pc:sldChg chg="del">
        <pc:chgData name="Richard Weatherburn" userId="e50e5385-13fd-49ae-865e-91709c7ff2aa" providerId="ADAL" clId="{D1F1D147-BEB8-4BA1-8D69-32B18394EEE1}" dt="2022-10-07T10:26:42.483" v="1742" actId="47"/>
        <pc:sldMkLst>
          <pc:docMk/>
          <pc:sldMk cId="2721571251" sldId="1575"/>
        </pc:sldMkLst>
      </pc:sldChg>
      <pc:sldChg chg="del">
        <pc:chgData name="Richard Weatherburn" userId="e50e5385-13fd-49ae-865e-91709c7ff2aa" providerId="ADAL" clId="{D1F1D147-BEB8-4BA1-8D69-32B18394EEE1}" dt="2022-10-06T13:51:38.312" v="481" actId="47"/>
        <pc:sldMkLst>
          <pc:docMk/>
          <pc:sldMk cId="627292126" sldId="1576"/>
        </pc:sldMkLst>
      </pc:sldChg>
      <pc:sldChg chg="new del">
        <pc:chgData name="Richard Weatherburn" userId="e50e5385-13fd-49ae-865e-91709c7ff2aa" providerId="ADAL" clId="{D1F1D147-BEB8-4BA1-8D69-32B18394EEE1}" dt="2022-10-06T12:45:50.934" v="28" actId="47"/>
        <pc:sldMkLst>
          <pc:docMk/>
          <pc:sldMk cId="2996685155" sldId="1577"/>
        </pc:sldMkLst>
      </pc:sldChg>
      <pc:sldChg chg="addSp delSp modSp mod delAnim modAnim modNotesTx">
        <pc:chgData name="Richard Weatherburn" userId="e50e5385-13fd-49ae-865e-91709c7ff2aa" providerId="ADAL" clId="{D1F1D147-BEB8-4BA1-8D69-32B18394EEE1}" dt="2022-10-06T13:51:31.601" v="480"/>
        <pc:sldMkLst>
          <pc:docMk/>
          <pc:sldMk cId="2234339972" sldId="1578"/>
        </pc:sldMkLst>
        <pc:spChg chg="del mod">
          <ac:chgData name="Richard Weatherburn" userId="e50e5385-13fd-49ae-865e-91709c7ff2aa" providerId="ADAL" clId="{D1F1D147-BEB8-4BA1-8D69-32B18394EEE1}" dt="2022-10-06T13:37:13.676" v="193" actId="478"/>
          <ac:spMkLst>
            <pc:docMk/>
            <pc:sldMk cId="2234339972" sldId="1578"/>
            <ac:spMk id="2" creationId="{F5319470-AA16-49B5-385A-F4A0F256F64A}"/>
          </ac:spMkLst>
        </pc:spChg>
        <pc:spChg chg="mod">
          <ac:chgData name="Richard Weatherburn" userId="e50e5385-13fd-49ae-865e-91709c7ff2aa" providerId="ADAL" clId="{D1F1D147-BEB8-4BA1-8D69-32B18394EEE1}" dt="2022-10-06T12:46:24.626" v="64" actId="207"/>
          <ac:spMkLst>
            <pc:docMk/>
            <pc:sldMk cId="2234339972" sldId="1578"/>
            <ac:spMk id="3" creationId="{DCFFC8CE-2A40-B17A-6913-B1C7692FA803}"/>
          </ac:spMkLst>
        </pc:spChg>
        <pc:spChg chg="mod">
          <ac:chgData name="Richard Weatherburn" userId="e50e5385-13fd-49ae-865e-91709c7ff2aa" providerId="ADAL" clId="{D1F1D147-BEB8-4BA1-8D69-32B18394EEE1}" dt="2022-10-06T12:46:12.071" v="63" actId="20577"/>
          <ac:spMkLst>
            <pc:docMk/>
            <pc:sldMk cId="2234339972" sldId="1578"/>
            <ac:spMk id="4" creationId="{5B621F17-80D1-E96D-E804-3EC0BD072A99}"/>
          </ac:spMkLst>
        </pc:spChg>
        <pc:spChg chg="del mod">
          <ac:chgData name="Richard Weatherburn" userId="e50e5385-13fd-49ae-865e-91709c7ff2aa" providerId="ADAL" clId="{D1F1D147-BEB8-4BA1-8D69-32B18394EEE1}" dt="2022-10-06T13:37:36.714" v="199" actId="478"/>
          <ac:spMkLst>
            <pc:docMk/>
            <pc:sldMk cId="2234339972" sldId="1578"/>
            <ac:spMk id="5" creationId="{D5B157E1-E205-676E-3AA2-FD8118998F65}"/>
          </ac:spMkLst>
        </pc:spChg>
        <pc:spChg chg="add mod">
          <ac:chgData name="Richard Weatherburn" userId="e50e5385-13fd-49ae-865e-91709c7ff2aa" providerId="ADAL" clId="{D1F1D147-BEB8-4BA1-8D69-32B18394EEE1}" dt="2022-10-06T13:42:09.277" v="276" actId="20577"/>
          <ac:spMkLst>
            <pc:docMk/>
            <pc:sldMk cId="2234339972" sldId="1578"/>
            <ac:spMk id="6" creationId="{432F4ECF-EB6B-9A31-95DB-1B472DA99F2A}"/>
          </ac:spMkLst>
        </pc:spChg>
        <pc:spChg chg="mod">
          <ac:chgData name="Richard Weatherburn" userId="e50e5385-13fd-49ae-865e-91709c7ff2aa" providerId="ADAL" clId="{D1F1D147-BEB8-4BA1-8D69-32B18394EEE1}" dt="2022-10-06T13:46:54.913" v="430" actId="207"/>
          <ac:spMkLst>
            <pc:docMk/>
            <pc:sldMk cId="2234339972" sldId="1578"/>
            <ac:spMk id="7" creationId="{0ED3AD4C-EA44-766A-BFBE-4FB17A90E895}"/>
          </ac:spMkLst>
        </pc:spChg>
        <pc:spChg chg="mod">
          <ac:chgData name="Richard Weatherburn" userId="e50e5385-13fd-49ae-865e-91709c7ff2aa" providerId="ADAL" clId="{D1F1D147-BEB8-4BA1-8D69-32B18394EEE1}" dt="2022-10-06T13:46:54.913" v="430" actId="207"/>
          <ac:spMkLst>
            <pc:docMk/>
            <pc:sldMk cId="2234339972" sldId="1578"/>
            <ac:spMk id="8" creationId="{5DFFADF9-6CF3-2B77-E2EB-CB1CC4142097}"/>
          </ac:spMkLst>
        </pc:spChg>
        <pc:spChg chg="mod">
          <ac:chgData name="Richard Weatherburn" userId="e50e5385-13fd-49ae-865e-91709c7ff2aa" providerId="ADAL" clId="{D1F1D147-BEB8-4BA1-8D69-32B18394EEE1}" dt="2022-10-06T13:46:54.913" v="430" actId="207"/>
          <ac:spMkLst>
            <pc:docMk/>
            <pc:sldMk cId="2234339972" sldId="1578"/>
            <ac:spMk id="9" creationId="{7F4094D3-8972-996D-985E-3856C8D0FEAB}"/>
          </ac:spMkLst>
        </pc:spChg>
        <pc:spChg chg="del mod">
          <ac:chgData name="Richard Weatherburn" userId="e50e5385-13fd-49ae-865e-91709c7ff2aa" providerId="ADAL" clId="{D1F1D147-BEB8-4BA1-8D69-32B18394EEE1}" dt="2022-10-06T13:37:12.761" v="192" actId="478"/>
          <ac:spMkLst>
            <pc:docMk/>
            <pc:sldMk cId="2234339972" sldId="1578"/>
            <ac:spMk id="10" creationId="{6265CBA2-03F2-ADEC-28C9-63B9F08ED295}"/>
          </ac:spMkLst>
        </pc:spChg>
        <pc:spChg chg="add mod">
          <ac:chgData name="Richard Weatherburn" userId="e50e5385-13fd-49ae-865e-91709c7ff2aa" providerId="ADAL" clId="{D1F1D147-BEB8-4BA1-8D69-32B18394EEE1}" dt="2022-10-06T13:46:32.573" v="429" actId="403"/>
          <ac:spMkLst>
            <pc:docMk/>
            <pc:sldMk cId="2234339972" sldId="1578"/>
            <ac:spMk id="11" creationId="{33C6249C-3738-FBDD-A2F6-6C53F993B44C}"/>
          </ac:spMkLst>
        </pc:spChg>
        <pc:spChg chg="del mod">
          <ac:chgData name="Richard Weatherburn" userId="e50e5385-13fd-49ae-865e-91709c7ff2aa" providerId="ADAL" clId="{D1F1D147-BEB8-4BA1-8D69-32B18394EEE1}" dt="2022-10-06T13:37:17.966" v="195" actId="478"/>
          <ac:spMkLst>
            <pc:docMk/>
            <pc:sldMk cId="2234339972" sldId="1578"/>
            <ac:spMk id="12" creationId="{D3108B19-80A7-3749-63EE-C883437ACD16}"/>
          </ac:spMkLst>
        </pc:spChg>
        <pc:spChg chg="add mod">
          <ac:chgData name="Richard Weatherburn" userId="e50e5385-13fd-49ae-865e-91709c7ff2aa" providerId="ADAL" clId="{D1F1D147-BEB8-4BA1-8D69-32B18394EEE1}" dt="2022-10-06T13:50:29.070" v="474" actId="14100"/>
          <ac:spMkLst>
            <pc:docMk/>
            <pc:sldMk cId="2234339972" sldId="1578"/>
            <ac:spMk id="13" creationId="{7231E335-118A-25CE-E42D-BF7D5252326B}"/>
          </ac:spMkLst>
        </pc:spChg>
        <pc:spChg chg="add mod">
          <ac:chgData name="Richard Weatherburn" userId="e50e5385-13fd-49ae-865e-91709c7ff2aa" providerId="ADAL" clId="{D1F1D147-BEB8-4BA1-8D69-32B18394EEE1}" dt="2022-10-06T13:50:38.672" v="476" actId="6549"/>
          <ac:spMkLst>
            <pc:docMk/>
            <pc:sldMk cId="2234339972" sldId="1578"/>
            <ac:spMk id="14" creationId="{0F7AEC36-CC8B-CBC3-9448-96329232A550}"/>
          </ac:spMkLst>
        </pc:spChg>
      </pc:sldChg>
      <pc:sldChg chg="modSp mod modNotesTx">
        <pc:chgData name="Richard Weatherburn" userId="e50e5385-13fd-49ae-865e-91709c7ff2aa" providerId="ADAL" clId="{D1F1D147-BEB8-4BA1-8D69-32B18394EEE1}" dt="2022-10-07T09:16:18.219" v="1305" actId="20577"/>
        <pc:sldMkLst>
          <pc:docMk/>
          <pc:sldMk cId="3191995131" sldId="1579"/>
        </pc:sldMkLst>
        <pc:spChg chg="mod">
          <ac:chgData name="Richard Weatherburn" userId="e50e5385-13fd-49ae-865e-91709c7ff2aa" providerId="ADAL" clId="{D1F1D147-BEB8-4BA1-8D69-32B18394EEE1}" dt="2022-10-06T13:52:29.546" v="488" actId="20577"/>
          <ac:spMkLst>
            <pc:docMk/>
            <pc:sldMk cId="3191995131" sldId="1579"/>
            <ac:spMk id="4" creationId="{7BF52781-C815-4C9E-B046-09A477077145}"/>
          </ac:spMkLst>
        </pc:spChg>
        <pc:spChg chg="mod">
          <ac:chgData name="Richard Weatherburn" userId="e50e5385-13fd-49ae-865e-91709c7ff2aa" providerId="ADAL" clId="{D1F1D147-BEB8-4BA1-8D69-32B18394EEE1}" dt="2022-10-07T09:16:18.219" v="1305" actId="20577"/>
          <ac:spMkLst>
            <pc:docMk/>
            <pc:sldMk cId="3191995131" sldId="1579"/>
            <ac:spMk id="12" creationId="{13BBB5BA-22ED-7804-85E7-E8A80E3F16D4}"/>
          </ac:spMkLst>
        </pc:spChg>
      </pc:sldChg>
      <pc:sldChg chg="delSp modSp del mod">
        <pc:chgData name="Richard Weatherburn" userId="e50e5385-13fd-49ae-865e-91709c7ff2aa" providerId="ADAL" clId="{D1F1D147-BEB8-4BA1-8D69-32B18394EEE1}" dt="2022-10-07T10:25:41.736" v="1699" actId="47"/>
        <pc:sldMkLst>
          <pc:docMk/>
          <pc:sldMk cId="1392366023" sldId="1580"/>
        </pc:sldMkLst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2" creationId="{CFD2DFE9-4A33-BF81-B892-AA71E32CFC65}"/>
          </ac:spMkLst>
        </pc:spChg>
        <pc:spChg chg="mod">
          <ac:chgData name="Richard Weatherburn" userId="e50e5385-13fd-49ae-865e-91709c7ff2aa" providerId="ADAL" clId="{D1F1D147-BEB8-4BA1-8D69-32B18394EEE1}" dt="2022-10-06T13:52:22.745" v="485" actId="20577"/>
          <ac:spMkLst>
            <pc:docMk/>
            <pc:sldMk cId="1392366023" sldId="1580"/>
            <ac:spMk id="4" creationId="{7BF52781-C815-4C9E-B046-09A477077145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5" creationId="{8AD718CF-6C03-E4E5-A81E-FC386B1CE75F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6" creationId="{D4DC900D-C6A6-8AFC-E697-61EFDAECE060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7" creationId="{638260C8-7991-800D-8129-5B219696F4BF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8" creationId="{E60639B5-F6BA-1F15-86B3-E8E1EFFBA5DA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1" creationId="{4CF017A6-2186-A7AB-5F8F-6884E6E34A43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2" creationId="{F6DFB1D9-245A-AD47-FC5A-721D59075227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3" creationId="{BC89E535-030C-5C9F-B413-B7A8482BDACE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4" creationId="{49590E9A-6DAA-EF2C-9864-7CE55C516486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5" creationId="{A958BD13-8E62-522B-1F58-6FA070C0BB25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6" creationId="{EFD50ABA-D58F-AB00-BA15-7CDD190F1E8B}"/>
          </ac:spMkLst>
        </pc:spChg>
        <pc:spChg chg="del">
          <ac:chgData name="Richard Weatherburn" userId="e50e5385-13fd-49ae-865e-91709c7ff2aa" providerId="ADAL" clId="{D1F1D147-BEB8-4BA1-8D69-32B18394EEE1}" dt="2022-10-06T13:52:17.767" v="482" actId="478"/>
          <ac:spMkLst>
            <pc:docMk/>
            <pc:sldMk cId="1392366023" sldId="1580"/>
            <ac:spMk id="17" creationId="{C373EFAD-D9D0-88D6-3AD3-AEEF13AE0593}"/>
          </ac:spMkLst>
        </pc:spChg>
      </pc:sldChg>
      <pc:sldChg chg="addSp modSp mod modNotesTx">
        <pc:chgData name="Richard Weatherburn" userId="e50e5385-13fd-49ae-865e-91709c7ff2aa" providerId="ADAL" clId="{D1F1D147-BEB8-4BA1-8D69-32B18394EEE1}" dt="2022-10-07T10:25:37.291" v="1698" actId="20577"/>
        <pc:sldMkLst>
          <pc:docMk/>
          <pc:sldMk cId="1670392288" sldId="1581"/>
        </pc:sldMkLst>
        <pc:spChg chg="mod">
          <ac:chgData name="Richard Weatherburn" userId="e50e5385-13fd-49ae-865e-91709c7ff2aa" providerId="ADAL" clId="{D1F1D147-BEB8-4BA1-8D69-32B18394EEE1}" dt="2022-10-07T09:32:21.118" v="1431" actId="14100"/>
          <ac:spMkLst>
            <pc:docMk/>
            <pc:sldMk cId="1670392288" sldId="1581"/>
            <ac:spMk id="2" creationId="{86E94A35-2DF4-4EAC-EFCE-78CA0B4168CB}"/>
          </ac:spMkLst>
        </pc:spChg>
        <pc:spChg chg="mod">
          <ac:chgData name="Richard Weatherburn" userId="e50e5385-13fd-49ae-865e-91709c7ff2aa" providerId="ADAL" clId="{D1F1D147-BEB8-4BA1-8D69-32B18394EEE1}" dt="2022-10-07T09:17:04.584" v="1320" actId="20577"/>
          <ac:spMkLst>
            <pc:docMk/>
            <pc:sldMk cId="1670392288" sldId="1581"/>
            <ac:spMk id="4" creationId="{7BF52781-C815-4C9E-B046-09A477077145}"/>
          </ac:spMkLst>
        </pc:spChg>
        <pc:spChg chg="mod">
          <ac:chgData name="Richard Weatherburn" userId="e50e5385-13fd-49ae-865e-91709c7ff2aa" providerId="ADAL" clId="{D1F1D147-BEB8-4BA1-8D69-32B18394EEE1}" dt="2022-10-07T09:32:29.046" v="1432" actId="14100"/>
          <ac:spMkLst>
            <pc:docMk/>
            <pc:sldMk cId="1670392288" sldId="1581"/>
            <ac:spMk id="5" creationId="{E1B18437-2753-6D8D-19AC-1A168EC153A9}"/>
          </ac:spMkLst>
        </pc:spChg>
        <pc:spChg chg="mod">
          <ac:chgData name="Richard Weatherburn" userId="e50e5385-13fd-49ae-865e-91709c7ff2aa" providerId="ADAL" clId="{D1F1D147-BEB8-4BA1-8D69-32B18394EEE1}" dt="2022-10-07T10:25:37.291" v="1698" actId="20577"/>
          <ac:spMkLst>
            <pc:docMk/>
            <pc:sldMk cId="1670392288" sldId="1581"/>
            <ac:spMk id="6" creationId="{CE6B438C-93BC-9731-D6E5-A6539F66CC7B}"/>
          </ac:spMkLst>
        </pc:spChg>
        <pc:spChg chg="mod">
          <ac:chgData name="Richard Weatherburn" userId="e50e5385-13fd-49ae-865e-91709c7ff2aa" providerId="ADAL" clId="{D1F1D147-BEB8-4BA1-8D69-32B18394EEE1}" dt="2022-10-07T10:25:17.320" v="1665" actId="20577"/>
          <ac:spMkLst>
            <pc:docMk/>
            <pc:sldMk cId="1670392288" sldId="1581"/>
            <ac:spMk id="7" creationId="{AEDAA237-8EEE-89CE-1F3A-30BABCAD6FD1}"/>
          </ac:spMkLst>
        </pc:spChg>
        <pc:spChg chg="add mod">
          <ac:chgData name="Richard Weatherburn" userId="e50e5385-13fd-49ae-865e-91709c7ff2aa" providerId="ADAL" clId="{D1F1D147-BEB8-4BA1-8D69-32B18394EEE1}" dt="2022-10-07T09:33:21.282" v="1502" actId="1076"/>
          <ac:spMkLst>
            <pc:docMk/>
            <pc:sldMk cId="1670392288" sldId="1581"/>
            <ac:spMk id="8" creationId="{02BCDE32-28CC-008B-C622-40CB7AB88E7A}"/>
          </ac:spMkLst>
        </pc:spChg>
        <pc:spChg chg="mod">
          <ac:chgData name="Richard Weatherburn" userId="e50e5385-13fd-49ae-865e-91709c7ff2aa" providerId="ADAL" clId="{D1F1D147-BEB8-4BA1-8D69-32B18394EEE1}" dt="2022-10-07T09:32:37.278" v="1433" actId="1076"/>
          <ac:spMkLst>
            <pc:docMk/>
            <pc:sldMk cId="1670392288" sldId="1581"/>
            <ac:spMk id="9" creationId="{F9891FC2-BED3-9FF9-03A0-3A6FCFA64B27}"/>
          </ac:spMkLst>
        </pc:spChg>
        <pc:spChg chg="mod">
          <ac:chgData name="Richard Weatherburn" userId="e50e5385-13fd-49ae-865e-91709c7ff2aa" providerId="ADAL" clId="{D1F1D147-BEB8-4BA1-8D69-32B18394EEE1}" dt="2022-10-07T09:32:37.278" v="1433" actId="1076"/>
          <ac:spMkLst>
            <pc:docMk/>
            <pc:sldMk cId="1670392288" sldId="1581"/>
            <ac:spMk id="10" creationId="{24239BC0-FABA-8B3E-BD90-F190AF5D75B4}"/>
          </ac:spMkLst>
        </pc:spChg>
        <pc:spChg chg="mod">
          <ac:chgData name="Richard Weatherburn" userId="e50e5385-13fd-49ae-865e-91709c7ff2aa" providerId="ADAL" clId="{D1F1D147-BEB8-4BA1-8D69-32B18394EEE1}" dt="2022-10-07T09:32:37.278" v="1433" actId="1076"/>
          <ac:spMkLst>
            <pc:docMk/>
            <pc:sldMk cId="1670392288" sldId="1581"/>
            <ac:spMk id="11" creationId="{0CA99901-DD0B-9C8A-4BCC-F78458C87FCB}"/>
          </ac:spMkLst>
        </pc:spChg>
        <pc:picChg chg="mod">
          <ac:chgData name="Richard Weatherburn" userId="e50e5385-13fd-49ae-865e-91709c7ff2aa" providerId="ADAL" clId="{D1F1D147-BEB8-4BA1-8D69-32B18394EEE1}" dt="2022-10-07T09:32:37.278" v="1433" actId="1076"/>
          <ac:picMkLst>
            <pc:docMk/>
            <pc:sldMk cId="1670392288" sldId="1581"/>
            <ac:picMk id="12" creationId="{BF8B3820-F938-5510-E5D0-34DC43510A28}"/>
          </ac:picMkLst>
        </pc:picChg>
        <pc:picChg chg="mod">
          <ac:chgData name="Richard Weatherburn" userId="e50e5385-13fd-49ae-865e-91709c7ff2aa" providerId="ADAL" clId="{D1F1D147-BEB8-4BA1-8D69-32B18394EEE1}" dt="2022-10-07T09:32:37.278" v="1433" actId="1076"/>
          <ac:picMkLst>
            <pc:docMk/>
            <pc:sldMk cId="1670392288" sldId="1581"/>
            <ac:picMk id="13" creationId="{115C91BE-5663-8493-A45E-AC3E11CC3CBA}"/>
          </ac:picMkLst>
        </pc:picChg>
        <pc:picChg chg="mod">
          <ac:chgData name="Richard Weatherburn" userId="e50e5385-13fd-49ae-865e-91709c7ff2aa" providerId="ADAL" clId="{D1F1D147-BEB8-4BA1-8D69-32B18394EEE1}" dt="2022-10-07T09:32:37.278" v="1433" actId="1076"/>
          <ac:picMkLst>
            <pc:docMk/>
            <pc:sldMk cId="1670392288" sldId="1581"/>
            <ac:picMk id="14" creationId="{23919BB2-2D61-350F-B36F-4D8C4155728F}"/>
          </ac:picMkLst>
        </pc:picChg>
      </pc:sldChg>
      <pc:sldChg chg="modSp mod">
        <pc:chgData name="Richard Weatherburn" userId="e50e5385-13fd-49ae-865e-91709c7ff2aa" providerId="ADAL" clId="{D1F1D147-BEB8-4BA1-8D69-32B18394EEE1}" dt="2022-10-07T10:26:59.452" v="1745" actId="20577"/>
        <pc:sldMkLst>
          <pc:docMk/>
          <pc:sldMk cId="1230754163" sldId="1582"/>
        </pc:sldMkLst>
        <pc:spChg chg="mod">
          <ac:chgData name="Richard Weatherburn" userId="e50e5385-13fd-49ae-865e-91709c7ff2aa" providerId="ADAL" clId="{D1F1D147-BEB8-4BA1-8D69-32B18394EEE1}" dt="2022-10-07T10:26:59.452" v="1745" actId="20577"/>
          <ac:spMkLst>
            <pc:docMk/>
            <pc:sldMk cId="1230754163" sldId="1582"/>
            <ac:spMk id="4" creationId="{7BF52781-C815-4C9E-B046-09A477077145}"/>
          </ac:spMkLst>
        </pc:spChg>
      </pc:sldChg>
      <pc:sldChg chg="addSp delSp modSp new mod">
        <pc:chgData name="Richard Weatherburn" userId="e50e5385-13fd-49ae-865e-91709c7ff2aa" providerId="ADAL" clId="{D1F1D147-BEB8-4BA1-8D69-32B18394EEE1}" dt="2022-10-20T14:45:42.361" v="1755" actId="22"/>
        <pc:sldMkLst>
          <pc:docMk/>
          <pc:sldMk cId="546717338" sldId="1583"/>
        </pc:sldMkLst>
        <pc:spChg chg="del">
          <ac:chgData name="Richard Weatherburn" userId="e50e5385-13fd-49ae-865e-91709c7ff2aa" providerId="ADAL" clId="{D1F1D147-BEB8-4BA1-8D69-32B18394EEE1}" dt="2022-10-20T14:38:58.195" v="1749" actId="478"/>
          <ac:spMkLst>
            <pc:docMk/>
            <pc:sldMk cId="546717338" sldId="1583"/>
            <ac:spMk id="2" creationId="{8135CF1D-D44E-6BC5-7679-E209B687D000}"/>
          </ac:spMkLst>
        </pc:spChg>
        <pc:spChg chg="del">
          <ac:chgData name="Richard Weatherburn" userId="e50e5385-13fd-49ae-865e-91709c7ff2aa" providerId="ADAL" clId="{D1F1D147-BEB8-4BA1-8D69-32B18394EEE1}" dt="2022-10-20T14:39:11.129" v="1752" actId="478"/>
          <ac:spMkLst>
            <pc:docMk/>
            <pc:sldMk cId="546717338" sldId="1583"/>
            <ac:spMk id="4" creationId="{E5F1E7E3-5485-635C-1E62-EF1F646B4278}"/>
          </ac:spMkLst>
        </pc:spChg>
        <pc:picChg chg="add mod">
          <ac:chgData name="Richard Weatherburn" userId="e50e5385-13fd-49ae-865e-91709c7ff2aa" providerId="ADAL" clId="{D1F1D147-BEB8-4BA1-8D69-32B18394EEE1}" dt="2022-10-20T14:39:14.919" v="1753" actId="1076"/>
          <ac:picMkLst>
            <pc:docMk/>
            <pc:sldMk cId="546717338" sldId="1583"/>
            <ac:picMk id="6" creationId="{E2E69E0C-0663-2DEE-18DB-2AD05D2466CA}"/>
          </ac:picMkLst>
        </pc:picChg>
        <pc:picChg chg="add del">
          <ac:chgData name="Richard Weatherburn" userId="e50e5385-13fd-49ae-865e-91709c7ff2aa" providerId="ADAL" clId="{D1F1D147-BEB8-4BA1-8D69-32B18394EEE1}" dt="2022-10-20T14:45:42.361" v="1755" actId="22"/>
          <ac:picMkLst>
            <pc:docMk/>
            <pc:sldMk cId="546717338" sldId="1583"/>
            <ac:picMk id="8" creationId="{10AC8A8D-DECF-6752-09C7-C6321F3E48CC}"/>
          </ac:picMkLst>
        </pc:picChg>
      </pc:sldChg>
      <pc:sldChg chg="new del">
        <pc:chgData name="Richard Weatherburn" userId="e50e5385-13fd-49ae-865e-91709c7ff2aa" providerId="ADAL" clId="{D1F1D147-BEB8-4BA1-8D69-32B18394EEE1}" dt="2022-10-20T14:38:41.970" v="1747" actId="47"/>
        <pc:sldMkLst>
          <pc:docMk/>
          <pc:sldMk cId="2437813172" sldId="1583"/>
        </pc:sldMkLst>
      </pc:sldChg>
      <pc:sldChg chg="addSp delSp new mod">
        <pc:chgData name="Richard Weatherburn" userId="e50e5385-13fd-49ae-865e-91709c7ff2aa" providerId="ADAL" clId="{D1F1D147-BEB8-4BA1-8D69-32B18394EEE1}" dt="2022-10-20T14:45:56.205" v="1758" actId="478"/>
        <pc:sldMkLst>
          <pc:docMk/>
          <pc:sldMk cId="3839365632" sldId="1584"/>
        </pc:sldMkLst>
        <pc:spChg chg="del">
          <ac:chgData name="Richard Weatherburn" userId="e50e5385-13fd-49ae-865e-91709c7ff2aa" providerId="ADAL" clId="{D1F1D147-BEB8-4BA1-8D69-32B18394EEE1}" dt="2022-10-20T14:45:56.205" v="1758" actId="478"/>
          <ac:spMkLst>
            <pc:docMk/>
            <pc:sldMk cId="3839365632" sldId="1584"/>
            <ac:spMk id="4" creationId="{D88CDA2A-1AC1-B3E7-2076-C623B0FA98B2}"/>
          </ac:spMkLst>
        </pc:spChg>
        <pc:picChg chg="add">
          <ac:chgData name="Richard Weatherburn" userId="e50e5385-13fd-49ae-865e-91709c7ff2aa" providerId="ADAL" clId="{D1F1D147-BEB8-4BA1-8D69-32B18394EEE1}" dt="2022-10-20T14:45:51.540" v="1757" actId="22"/>
          <ac:picMkLst>
            <pc:docMk/>
            <pc:sldMk cId="3839365632" sldId="1584"/>
            <ac:picMk id="6" creationId="{FCB5383D-3A5B-5885-23D5-BCBF67B9FDCD}"/>
          </ac:picMkLst>
        </pc:picChg>
      </pc:sldChg>
      <pc:sldChg chg="addSp delSp new mod modShow">
        <pc:chgData name="Richard Weatherburn" userId="e50e5385-13fd-49ae-865e-91709c7ff2aa" providerId="ADAL" clId="{D1F1D147-BEB8-4BA1-8D69-32B18394EEE1}" dt="2022-10-20T14:48:53.555" v="1762" actId="729"/>
        <pc:sldMkLst>
          <pc:docMk/>
          <pc:sldMk cId="3541408743" sldId="1585"/>
        </pc:sldMkLst>
        <pc:spChg chg="del">
          <ac:chgData name="Richard Weatherburn" userId="e50e5385-13fd-49ae-865e-91709c7ff2aa" providerId="ADAL" clId="{D1F1D147-BEB8-4BA1-8D69-32B18394EEE1}" dt="2022-10-20T14:48:43.482" v="1760" actId="478"/>
          <ac:spMkLst>
            <pc:docMk/>
            <pc:sldMk cId="3541408743" sldId="1585"/>
            <ac:spMk id="2" creationId="{470C8C94-0B07-1049-B094-5C11D9908AA2}"/>
          </ac:spMkLst>
        </pc:spChg>
        <pc:picChg chg="add">
          <ac:chgData name="Richard Weatherburn" userId="e50e5385-13fd-49ae-865e-91709c7ff2aa" providerId="ADAL" clId="{D1F1D147-BEB8-4BA1-8D69-32B18394EEE1}" dt="2022-10-20T14:48:45.932" v="1761" actId="22"/>
          <ac:picMkLst>
            <pc:docMk/>
            <pc:sldMk cId="3541408743" sldId="1585"/>
            <ac:picMk id="6" creationId="{56AA2FD5-A5D6-D68D-610D-2443FC80C56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C32CC8-2846-3B02-BC02-F462677D17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B85714-B472-77E3-FBDB-E425C851EF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455E7-8B6B-45C1-91B8-BA8761904FB8}" type="datetime1">
              <a:rPr lang="en-GB" smtClean="0"/>
              <a:t>31/10/2026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71B22-7FD4-4C41-C955-921FB4D1D5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The 10Th IET GCC Robotics Challenge - 2026  - 12th of November 2026 -University of Bahrain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9C763-9FB6-C521-6A90-0F491C8FF5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49AF8D-B80B-450C-8017-D96B838FD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1694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D8BF12-2F91-44D3-AE7D-584C8B94F2BF}" type="datetime1">
              <a:rPr lang="en-GB" smtClean="0"/>
              <a:t>31/10/2026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The 10Th IET GCC Robotics Challenge - 2026  - 12th of November 2026 -University of Bahrain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C76A4-386C-49CC-959D-C2867EA72C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20983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7083EA-34CD-4219-AD00-8FDA377E56BC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12192000" cy="6859024"/>
          </a:xfrm>
          <a:prstGeom prst="rect">
            <a:avLst/>
          </a:prstGeom>
          <a:solidFill>
            <a:srgbClr val="512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9E72993-31D8-476C-90F3-0E5128FD56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528" y="1916669"/>
            <a:ext cx="3715072" cy="3024661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16FDED8-1670-4EE4-9930-0AFE975B8C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62128" y="1935201"/>
            <a:ext cx="5714933" cy="24688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Divider title, this can go over more than one line</a:t>
            </a:r>
            <a:endParaRPr lang="en-GB" dirty="0"/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15855CC5-7328-4CEC-BBED-67256917240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60510" y="4700587"/>
            <a:ext cx="5714933" cy="165576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Divider sub-title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98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D8F20-8FCF-448A-A3AE-D3BCF055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FDB09-0A05-45EF-B122-3E549BB873A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11959"/>
            <a:ext cx="10515600" cy="1377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subtitle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59AF5-B6A8-4F71-9B40-C50FCEC44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7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CF65-AAF0-42DD-88B5-15081C06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512"/>
            <a:ext cx="11132976" cy="623922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1EC1A-C0F2-45ED-B0CA-8FD8273CA0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017037"/>
            <a:ext cx="11132975" cy="5159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FB7BB-1FE9-4EEE-A6A4-C7C7DD6E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933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8FEBF-28E4-44AC-A32D-1949567B45D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953378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5D63C-5B5A-4A0C-A99D-9A377EFEB44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77289"/>
            <a:ext cx="5157787" cy="4352923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/>
            </a:lvl1pPr>
            <a:lvl2pPr marL="685800" indent="-228600">
              <a:buFont typeface="Arial" panose="020B0604020202020204" pitchFamily="34" charset="0"/>
              <a:buChar char="−"/>
              <a:defRPr/>
            </a:lvl2pPr>
            <a:lvl3pPr marL="1143000" indent="-228600">
              <a:buFont typeface="Arial" panose="020B0604020202020204" pitchFamily="34" charset="0"/>
              <a:buChar char="−"/>
              <a:defRPr/>
            </a:lvl3pPr>
            <a:lvl4pPr marL="1600200" indent="-228600">
              <a:buFont typeface="Arial" panose="020B0604020202020204" pitchFamily="34" charset="0"/>
              <a:buChar char="−"/>
              <a:defRPr/>
            </a:lvl4pPr>
            <a:lvl5pPr marL="2057400" indent="-228600"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51E48-FE96-45A4-9CE8-55058494A62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953378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B4701F-DD53-4579-B554-919BF4B6276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77289"/>
            <a:ext cx="5183188" cy="4352923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/>
            </a:lvl1pPr>
            <a:lvl2pPr marL="685800" indent="-228600">
              <a:buFont typeface="Arial" panose="020B0604020202020204" pitchFamily="34" charset="0"/>
              <a:buChar char="−"/>
              <a:defRPr/>
            </a:lvl2pPr>
            <a:lvl3pPr marL="1143000" indent="-228600">
              <a:buFont typeface="Arial" panose="020B0604020202020204" pitchFamily="34" charset="0"/>
              <a:buChar char="−"/>
              <a:defRPr/>
            </a:lvl3pPr>
            <a:lvl4pPr marL="1600200" indent="-228600">
              <a:buFont typeface="Arial" panose="020B0604020202020204" pitchFamily="34" charset="0"/>
              <a:buChar char="−"/>
              <a:defRPr/>
            </a:lvl4pPr>
            <a:lvl5pPr marL="2057400" indent="-228600">
              <a:buFont typeface="Arial" panose="020B0604020202020204" pitchFamily="34" charset="0"/>
              <a:buChar char="−"/>
              <a:defRPr/>
            </a:lvl5pPr>
          </a:lstStyle>
          <a:p>
            <a:pPr lvl="0"/>
            <a:r>
              <a:rPr lang="en-US" dirty="0"/>
              <a:t>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C3CFD-53B1-4402-AB45-3A4B3F0F4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4DC0648-3FFA-45DA-9507-095BB0D4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851"/>
            <a:ext cx="10515600" cy="62392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36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138D72-AA37-4246-8E67-40CE93C9F81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199" y="1017037"/>
            <a:ext cx="11132975" cy="5159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FB7BB-1FE9-4EEE-A6A4-C7C7DD6EF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372A47-7D8C-4A4B-BB3E-CDFE0B5C38A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199" y="177412"/>
            <a:ext cx="11132975" cy="64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b="1">
                <a:latin typeface="+mj-lt"/>
              </a:defRPr>
            </a:lvl2pPr>
            <a:lvl3pPr marL="914400" indent="0">
              <a:buNone/>
              <a:defRPr b="1">
                <a:latin typeface="+mj-lt"/>
              </a:defRPr>
            </a:lvl3pPr>
            <a:lvl4pPr marL="1371600" indent="0">
              <a:buNone/>
              <a:defRPr b="1">
                <a:latin typeface="+mj-lt"/>
              </a:defRPr>
            </a:lvl4pPr>
            <a:lvl5pPr marL="1828800" indent="0">
              <a:buNone/>
              <a:defRPr b="1">
                <a:latin typeface="+mj-lt"/>
              </a:defRPr>
            </a:lvl5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9942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D8FAA-527A-4D35-9B78-6E7E95124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0DCA77-9F0F-41CE-A653-16E9F5A00948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1067641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9D45B0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07A0AD-EFE2-4D69-936B-2ACF49C937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067641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BBC90C-D280-4615-AABD-1C500D7E989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870992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9D45B0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2BA190-4146-45E5-8303-ED0E03025F70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870992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F7723F-B1AF-46EF-9611-BD994371028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674343" y="4287497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9D45B0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EE93A30-AF3D-4020-99AC-975F3E67A99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674343" y="5632838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C4B19B2-7661-4EB7-A927-34107A41136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477694" y="4295081"/>
            <a:ext cx="2346304" cy="12677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8000" b="1" kern="1200" smtClean="0">
                <a:solidFill>
                  <a:srgbClr val="9D45B0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dirty="0"/>
              <a:t>00%</a:t>
            </a:r>
            <a:endParaRPr lang="en-GB" sz="1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18176F1-924B-4E72-B2E2-2A37E138B744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9477694" y="5640422"/>
            <a:ext cx="2346304" cy="7159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400" kern="1200" smtClean="0">
                <a:solidFill>
                  <a:schemeClr val="tx1"/>
                </a:solidFill>
                <a:effectLst/>
              </a:defRPr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GB" sz="1400" dirty="0"/>
              <a:t>Annotated text is second level text and appears in Black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5E5FE57-5E50-40A4-AEA0-B29699E72D4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38199" y="177800"/>
            <a:ext cx="11151637" cy="642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+mj-lt"/>
              </a:defRPr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3A1F6-3D99-46A1-A021-16E2D750AC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0" y="1035050"/>
            <a:ext cx="11152188" cy="2836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723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C78F3-89DA-4622-A4E2-791EFF28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05274"/>
            <a:ext cx="3932237" cy="1735494"/>
          </a:xfrm>
          <a:prstGeom prst="rect">
            <a:avLst/>
          </a:prstGeom>
        </p:spPr>
        <p:txBody>
          <a:bodyPr anchor="t"/>
          <a:lstStyle>
            <a:lvl1pPr>
              <a:defRPr sz="3600" b="1"/>
            </a:lvl1pPr>
          </a:lstStyle>
          <a:p>
            <a:r>
              <a:rPr lang="en-US" dirty="0"/>
              <a:t>Click to edit Master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9936C-C0F0-4D60-AC1E-926ACFF10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205272"/>
            <a:ext cx="6722673" cy="6074229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−"/>
              <a:defRPr sz="3200"/>
            </a:lvl1pPr>
            <a:lvl2pPr marL="685800" indent="-228600">
              <a:buFont typeface="Arial" panose="020B0604020202020204" pitchFamily="34" charset="0"/>
              <a:buChar char="−"/>
              <a:defRPr sz="2800"/>
            </a:lvl2pPr>
            <a:lvl3pPr marL="1143000" indent="-228600">
              <a:buFont typeface="Arial" panose="020B0604020202020204" pitchFamily="34" charset="0"/>
              <a:buChar char="−"/>
              <a:defRPr sz="2400"/>
            </a:lvl3pPr>
            <a:lvl4pPr marL="1600200" indent="-228600">
              <a:buFont typeface="Arial" panose="020B0604020202020204" pitchFamily="34" charset="0"/>
              <a:buChar char="−"/>
              <a:defRPr sz="2000"/>
            </a:lvl4pPr>
            <a:lvl5pPr marL="2057400" indent="-228600">
              <a:buFont typeface="Arial" panose="020B0604020202020204" pitchFamily="34" charset="0"/>
              <a:buChar char="−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04B7-E7FE-4070-BADD-15805B43636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4222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62E49-340A-4B50-9CB4-AB6A6408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23A4-B207-4971-A884-C6351F186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5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7FB900-79E2-4A0E-AB2A-297DAF4BBE03}"/>
              </a:ext>
            </a:extLst>
          </p:cNvPr>
          <p:cNvSpPr/>
          <p:nvPr userDrawn="1"/>
        </p:nvSpPr>
        <p:spPr>
          <a:xfrm>
            <a:off x="0" y="2825"/>
            <a:ext cx="683568" cy="6858000"/>
          </a:xfrm>
          <a:prstGeom prst="rect">
            <a:avLst/>
          </a:prstGeom>
          <a:solidFill>
            <a:srgbClr val="5127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FFFFFF"/>
              </a:solidFill>
              <a:latin typeface="Arial Regular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7C2E88-1677-40E0-825B-29082C5EB06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5760" y="274638"/>
            <a:ext cx="432048" cy="3517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FEF1A-836B-4924-9592-831FC95F7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743" y="6356349"/>
            <a:ext cx="410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7A723A4-B207-4971-A884-C6351F186E8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70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541CCF6-6483-98E3-81C9-37B268F09DA4}"/>
              </a:ext>
            </a:extLst>
          </p:cNvPr>
          <p:cNvSpPr txBox="1">
            <a:spLocks/>
          </p:cNvSpPr>
          <p:nvPr/>
        </p:nvSpPr>
        <p:spPr>
          <a:xfrm>
            <a:off x="4079631" y="1928446"/>
            <a:ext cx="6160476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b="0" cap="all" dirty="0"/>
              <a:t> 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A32721B-D3EA-3956-3C5D-B4718ABAF726}"/>
              </a:ext>
            </a:extLst>
          </p:cNvPr>
          <p:cNvSpPr txBox="1">
            <a:spLocks/>
          </p:cNvSpPr>
          <p:nvPr/>
        </p:nvSpPr>
        <p:spPr>
          <a:xfrm>
            <a:off x="4079631" y="3953989"/>
            <a:ext cx="6160476" cy="222152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0" cap="all" dirty="0"/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B8BB105-DEE5-4CDC-4695-06733AB9ED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988"/>
            <a:ext cx="1785876" cy="900399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BA7E70FB-5BF8-DF00-F6D8-FADFA59A1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021" y="149240"/>
            <a:ext cx="3057957" cy="605536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A2D150E1-BFDC-0DC7-B310-835C2CDC887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772" y="139987"/>
            <a:ext cx="1785876" cy="9003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8BCAC49-00BB-DB7A-BD7F-BEEFDDDDC4B4}"/>
              </a:ext>
            </a:extLst>
          </p:cNvPr>
          <p:cNvSpPr txBox="1"/>
          <p:nvPr/>
        </p:nvSpPr>
        <p:spPr>
          <a:xfrm>
            <a:off x="439615" y="2053325"/>
            <a:ext cx="34348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presentation</a:t>
            </a:r>
            <a:r>
              <a:rPr kumimoji="0" lang="en-GB" sz="22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042FF3-BFD0-6463-8691-FA9747EAA43B}"/>
              </a:ext>
            </a:extLst>
          </p:cNvPr>
          <p:cNvSpPr txBox="1"/>
          <p:nvPr/>
        </p:nvSpPr>
        <p:spPr>
          <a:xfrm>
            <a:off x="439615" y="3833446"/>
            <a:ext cx="33879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0" cap="all" dirty="0"/>
              <a:t>Team members names</a:t>
            </a:r>
          </a:p>
          <a:p>
            <a:r>
              <a:rPr lang="en-US" sz="2200" b="0" cap="all" dirty="0"/>
              <a:t>Teams' affiliation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FC3A43-6291-A6DC-C641-1B669B60EA8E}"/>
              </a:ext>
            </a:extLst>
          </p:cNvPr>
          <p:cNvSpPr txBox="1"/>
          <p:nvPr/>
        </p:nvSpPr>
        <p:spPr>
          <a:xfrm>
            <a:off x="3287674" y="934215"/>
            <a:ext cx="5616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cap="all" dirty="0">
                <a:solidFill>
                  <a:schemeClr val="bg1"/>
                </a:solidFill>
              </a:rPr>
              <a:t>10th IET-GCC Robotics Challenge - 2026  - 12th of November 2026</a:t>
            </a:r>
          </a:p>
          <a:p>
            <a:pPr algn="ctr"/>
            <a:r>
              <a:rPr lang="en-US" sz="1200" cap="all" dirty="0">
                <a:solidFill>
                  <a:schemeClr val="bg1"/>
                </a:solidFill>
              </a:rPr>
              <a:t>University of Bahrain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E9A2A07-00EC-1E68-65FB-148ABC73BE13}"/>
              </a:ext>
            </a:extLst>
          </p:cNvPr>
          <p:cNvSpPr txBox="1"/>
          <p:nvPr/>
        </p:nvSpPr>
        <p:spPr>
          <a:xfrm>
            <a:off x="4567021" y="2665502"/>
            <a:ext cx="34348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presentation</a:t>
            </a:r>
            <a:r>
              <a:rPr kumimoji="0" lang="en-GB" sz="2200" b="0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Title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E0A017-0C1F-E43F-0BB2-597B06AE7748}"/>
              </a:ext>
            </a:extLst>
          </p:cNvPr>
          <p:cNvSpPr txBox="1"/>
          <p:nvPr/>
        </p:nvSpPr>
        <p:spPr>
          <a:xfrm>
            <a:off x="4567021" y="4408297"/>
            <a:ext cx="33879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0" cap="all" dirty="0">
                <a:solidFill>
                  <a:schemeClr val="bg1"/>
                </a:solidFill>
              </a:rPr>
              <a:t>Team members names</a:t>
            </a:r>
          </a:p>
          <a:p>
            <a:r>
              <a:rPr lang="en-US" sz="2200" b="0" cap="all" dirty="0">
                <a:solidFill>
                  <a:schemeClr val="bg1"/>
                </a:solidFill>
              </a:rPr>
              <a:t>Teams' affiliation</a:t>
            </a:r>
          </a:p>
        </p:txBody>
      </p:sp>
    </p:spTree>
    <p:extLst>
      <p:ext uri="{BB962C8B-B14F-4D97-AF65-F5344CB8AC3E}">
        <p14:creationId xmlns:p14="http://schemas.microsoft.com/office/powerpoint/2010/main" val="3166580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2B24D-16E9-5494-6454-C39D69926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9084A3-8689-00CC-ED83-3EAB0142A0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Talk Content</a:t>
            </a:r>
          </a:p>
        </p:txBody>
      </p:sp>
    </p:spTree>
    <p:extLst>
      <p:ext uri="{BB962C8B-B14F-4D97-AF65-F5344CB8AC3E}">
        <p14:creationId xmlns:p14="http://schemas.microsoft.com/office/powerpoint/2010/main" val="2705285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37823-18A6-90D5-A349-2A83DF024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D2686F-C8C8-CD38-706F-BA612C85AC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Talk Content</a:t>
            </a:r>
          </a:p>
        </p:txBody>
      </p:sp>
    </p:spTree>
    <p:extLst>
      <p:ext uri="{BB962C8B-B14F-4D97-AF65-F5344CB8AC3E}">
        <p14:creationId xmlns:p14="http://schemas.microsoft.com/office/powerpoint/2010/main" val="2884275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3629-0DD0-F9EC-3F1C-CE83E88F6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E4A4DA-0EE3-FDE4-8288-79CA711830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Talk Content</a:t>
            </a:r>
          </a:p>
        </p:txBody>
      </p:sp>
    </p:spTree>
    <p:extLst>
      <p:ext uri="{BB962C8B-B14F-4D97-AF65-F5344CB8AC3E}">
        <p14:creationId xmlns:p14="http://schemas.microsoft.com/office/powerpoint/2010/main" val="2477517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6C01-1174-17D5-A1AE-3F8E9E05C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FFF37F-2EDA-0270-D401-776501FF2D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Talk Content</a:t>
            </a:r>
          </a:p>
        </p:txBody>
      </p:sp>
    </p:spTree>
    <p:extLst>
      <p:ext uri="{BB962C8B-B14F-4D97-AF65-F5344CB8AC3E}">
        <p14:creationId xmlns:p14="http://schemas.microsoft.com/office/powerpoint/2010/main" val="425528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85EDC-8971-055B-B1DB-941637AA5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4EB37B-D3B2-9DBD-2BB8-411486233F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Talk Content</a:t>
            </a:r>
          </a:p>
        </p:txBody>
      </p:sp>
    </p:spTree>
    <p:extLst>
      <p:ext uri="{BB962C8B-B14F-4D97-AF65-F5344CB8AC3E}">
        <p14:creationId xmlns:p14="http://schemas.microsoft.com/office/powerpoint/2010/main" val="424469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638EA-4325-BE90-BDFB-806D13570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2390C2-EA46-0439-769C-F399365917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058" y="3133439"/>
            <a:ext cx="3823189" cy="591122"/>
          </a:xfrm>
        </p:spPr>
        <p:txBody>
          <a:bodyPr>
            <a:noAutofit/>
          </a:bodyPr>
          <a:lstStyle/>
          <a:p>
            <a:r>
              <a:rPr lang="en-GB" cap="all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59845399"/>
      </p:ext>
    </p:extLst>
  </p:cSld>
  <p:clrMapOvr>
    <a:masterClrMapping/>
  </p:clrMapOvr>
</p:sld>
</file>

<file path=ppt/theme/theme1.xml><?xml version="1.0" encoding="utf-8"?>
<a:theme xmlns:a="http://schemas.openxmlformats.org/drawingml/2006/main" name="9_Custom Design">
  <a:themeElements>
    <a:clrScheme name="Custom 1">
      <a:dk1>
        <a:srgbClr val="000000"/>
      </a:dk1>
      <a:lt1>
        <a:srgbClr val="FFFFFF"/>
      </a:lt1>
      <a:dk2>
        <a:srgbClr val="50274C"/>
      </a:dk2>
      <a:lt2>
        <a:srgbClr val="D6B5DB"/>
      </a:lt2>
      <a:accent1>
        <a:srgbClr val="9C45AF"/>
      </a:accent1>
      <a:accent2>
        <a:srgbClr val="41BADA"/>
      </a:accent2>
      <a:accent3>
        <a:srgbClr val="AAC73D"/>
      </a:accent3>
      <a:accent4>
        <a:srgbClr val="E6753D"/>
      </a:accent4>
      <a:accent5>
        <a:srgbClr val="50274C"/>
      </a:accent5>
      <a:accent6>
        <a:srgbClr val="063963"/>
      </a:accent6>
      <a:hlink>
        <a:srgbClr val="50274C"/>
      </a:hlink>
      <a:folHlink>
        <a:srgbClr val="50274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3F712A7-5B80-4843-A07D-52B21A23CD8E}" vid="{7DCEE3D1-AD9A-446A-B205-362F92EA36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722DE7F2A21D44B051F9B30E3415F4" ma:contentTypeVersion="4" ma:contentTypeDescription="Create a new document." ma:contentTypeScope="" ma:versionID="4983775e75d3c7106e9a70283e7ae268">
  <xsd:schema xmlns:xsd="http://www.w3.org/2001/XMLSchema" xmlns:xs="http://www.w3.org/2001/XMLSchema" xmlns:p="http://schemas.microsoft.com/office/2006/metadata/properties" xmlns:ns2="caa457da-2f32-4567-9f24-95c0e8c6c0c5" targetNamespace="http://schemas.microsoft.com/office/2006/metadata/properties" ma:root="true" ma:fieldsID="6ffa92758e8a177bf3a4da7f187c3982" ns2:_="">
    <xsd:import namespace="caa457da-2f32-4567-9f24-95c0e8c6c0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457da-2f32-4567-9f24-95c0e8c6c0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F7690F-2E5E-4A09-BDF9-FA1FBE063C1E}">
  <ds:schemaRefs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5F2530E-1148-4524-8CB1-082182C73A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2ABC2F-C549-4A82-8773-69BE229921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457da-2f32-4567-9f24-95c0e8c6c0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14053</TotalTime>
  <Words>42</Words>
  <Application>Microsoft Office PowerPoint</Application>
  <PresentationFormat>Widescreen</PresentationFormat>
  <Paragraphs>15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Arial Regular</vt:lpstr>
      <vt:lpstr>Calibri</vt:lpstr>
      <vt:lpstr>9_Custom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Weatherburn,Richard</dc:creator>
  <cp:lastModifiedBy>Prof. Ebrahim A. Mattar</cp:lastModifiedBy>
  <cp:revision>288</cp:revision>
  <dcterms:created xsi:type="dcterms:W3CDTF">2020-10-02T13:29:10Z</dcterms:created>
  <dcterms:modified xsi:type="dcterms:W3CDTF">2026-10-31T08:53:25Z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ProgID">
    <vt:lpwstr/>
  </property>
  <property fmtid="{D5CDD505-2E9C-101B-9397-08002B2CF9AE}" pid="3" name="ContentTypeId">
    <vt:lpwstr>0x01010065722DE7F2A21D44B051F9B30E3415F4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_ColorHex">
    <vt:lpwstr/>
  </property>
  <property fmtid="{D5CDD505-2E9C-101B-9397-08002B2CF9AE}" pid="7" name="_Emoji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ColorTag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