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2FFB"/>
    <a:srgbClr val="ED3EFF"/>
    <a:srgbClr val="290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C579-734E-4D39-8DDF-EFEE33D2C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2409825"/>
            <a:ext cx="6134100" cy="1277938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rgbClr val="29004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86D40-0352-4373-91B4-696C894FD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3706813"/>
            <a:ext cx="6134100" cy="79851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B2FF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EDF30-C76B-45E8-8F21-CA3CE49A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7522D-53A3-47BE-964B-C91E942FE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0C326-4EC6-4479-A6D6-780983A7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90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F1B6-5E17-4851-9922-4EA911C69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712787"/>
            <a:ext cx="485775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B2FF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F1117-8C4D-4C81-B893-4C1D95809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C3762-632E-48FB-BCE2-2A56AD6A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60423-1CD1-4424-B216-DBFC6EC0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2786A-148B-41C2-AE1D-B3160031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49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AAA9D-26A0-4C9E-B137-7DE05A10F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EBB9E-4F97-4966-B06F-0588C9AFF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983A0-7598-4F72-A415-73E2FBE4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FC3B-D95F-4229-BC30-022754C80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3131A-3094-4F05-8C9B-523F1E066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2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30225-056D-4EBF-A2C7-C424D89B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4" y="703262"/>
            <a:ext cx="5429251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ED3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6791-BD12-455E-844F-E50ACF8C4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4" y="2263775"/>
            <a:ext cx="9372601" cy="3432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845D-AF26-40DE-98C9-CD1812FA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57A35-D9EE-411B-9F71-D39231DA0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25101-542C-4A64-BAAF-57956988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4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8CE67-F9D6-49B9-BC08-665D2983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2552700"/>
            <a:ext cx="7635875" cy="1144587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ED3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F72BD-8BFF-46A5-9C29-E9D504F0B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750" y="3751263"/>
            <a:ext cx="7635875" cy="55403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8CEC9-C868-434D-832F-04F284BF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62ACD-1DA5-4A9A-87A2-4752636B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078AC-B8E0-403E-99C5-22B2BF0B5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35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99B3E-E6A4-4A6F-8FF5-044E09B6C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731837"/>
            <a:ext cx="535305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B2FF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FD1E1-BF89-42C8-B339-D48707026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46311"/>
            <a:ext cx="5181600" cy="3930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27337-6059-449C-B9AA-73B987EF9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46311"/>
            <a:ext cx="5181600" cy="39306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BA42C-0A08-4F21-8885-2DD27AA9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5147D-0527-45E6-AD51-E74F9773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A9195-F192-42B1-B9C1-5F6336F6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5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948D-6D07-41FC-9402-C2DD29DAB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729456"/>
            <a:ext cx="529431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B2FF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6F742-17F6-4EFD-92FE-AB3ECE597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7BDF1-4B1C-44E2-B8D0-8207CF3E5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5E456-B16A-4EDE-B791-5EAC28522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CABBD-FB59-4BB5-96A5-92575F4EC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A7EDF5-03BC-4095-96C8-C3DDF5A4C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EB828B-674A-46D8-BC4D-BAC453C5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04804B-3AB8-443B-83FE-69847FBB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3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DC601-7DC0-4F08-8EF7-AF50F8A06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727075"/>
            <a:ext cx="523875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B2FF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C05950-9220-46BB-867D-E40A9903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A66E7-BDCF-4509-A806-C2CE75616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71FEA-754D-4E90-8090-80779C1D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03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6D2BBD-AA99-4140-8596-4A97CB67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57619-093D-4F2A-AF0F-10A6AFEA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20AD-20BB-4F8E-95FA-BB10D031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7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5779-59EF-4DFA-86BC-C821D9D5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8" y="723900"/>
            <a:ext cx="4951412" cy="1333500"/>
          </a:xfrm>
        </p:spPr>
        <p:txBody>
          <a:bodyPr anchor="ctr" anchorCtr="0">
            <a:normAutofit/>
          </a:bodyPr>
          <a:lstStyle>
            <a:lvl1pPr>
              <a:defRPr sz="3600">
                <a:solidFill>
                  <a:srgbClr val="FB2FF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973C4-53FA-43B0-B2EF-B40DCFBCC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0650" y="2190750"/>
            <a:ext cx="6154738" cy="381158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EC8E4-A3E4-4B1A-A84F-12A8135CE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838" y="2190750"/>
            <a:ext cx="4113212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CC5FC-840E-48FD-890F-A7F19C0A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7F552-F358-494D-88CF-21704A42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0DEE7-64A4-492F-BDE3-C3A53504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62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FD5B-B23A-4B25-8F19-D0ECF7A7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BA90A9-6DA0-4DB5-8889-FFEAD4A86B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5FFFD-EB11-49DA-BC64-F546E46B1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56466-4668-4112-9086-6C99E8D1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962E3-C7F7-437B-9084-3070DEB5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91CE1-4BC6-4B9D-AEA6-F8FD8F769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8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77F35-D347-4DC7-8586-C3C62CF7A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700087"/>
            <a:ext cx="52673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BDA3D-6F23-4C97-9F9F-C5EB40BCF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425" y="2333625"/>
            <a:ext cx="9734550" cy="3824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E880A-BBE6-44C8-8B5E-3C1DB4DC7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BDCD-A2C7-401A-9462-484A7D300DF3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6B42B-2F7C-41AA-9113-B2F3DA963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D35AD-3C8D-4E6D-8099-B04225528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4C4E-E9B1-4DDB-9B36-B40F540EF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9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FB2FF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834A-34FE-4C0F-9F49-EB13264BB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291EA-1428-4B2A-A6B3-5256A6920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91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B7F11B-5197-4658-AF4F-8597A0767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490BBB-7CD5-42FB-936F-4A4EDEBD46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46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378AA-B3EA-4DDA-B58B-D06F793A1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9CDD0-6057-4E75-A3B4-FD3D0C253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09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44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Al-kooheji</dc:creator>
  <cp:lastModifiedBy>Sara Al-kooheji</cp:lastModifiedBy>
  <cp:revision>6</cp:revision>
  <dcterms:created xsi:type="dcterms:W3CDTF">2019-03-13T12:31:35Z</dcterms:created>
  <dcterms:modified xsi:type="dcterms:W3CDTF">2019-03-13T13:28:59Z</dcterms:modified>
</cp:coreProperties>
</file>