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04A"/>
    <a:srgbClr val="FB2FFB"/>
    <a:srgbClr val="ED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1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4CFCC-8153-4724-A25A-8434F41B60B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D84C-7CF1-4E8F-9679-3B1C67AED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7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C579-734E-4D39-8DDF-EFEE33D2C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409825"/>
            <a:ext cx="6134100" cy="127793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29004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86D40-0352-4373-91B4-696C894FD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3706813"/>
            <a:ext cx="6134100" cy="79851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B2FF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DF30-C76B-45E8-8F21-CA3CE49A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BAD-AF09-4B36-BC98-8B61690E9C22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522D-53A3-47BE-964B-C91E942F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0C326-4EC6-4479-A6D6-780983A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0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F1B6-5E17-4851-9922-4EA911C6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712787"/>
            <a:ext cx="48577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F1117-8C4D-4C81-B893-4C1D95809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C3762-632E-48FB-BCE2-2A56AD6A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8AC1-182A-44D1-B83C-D5D06BF0CFBB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60423-1CD1-4424-B216-DBFC6EC0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2786A-148B-41C2-AE1D-B3160031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9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AAA9D-26A0-4C9E-B137-7DE05A10F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EBB9E-4F97-4966-B06F-0588C9AFF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83A0-7598-4F72-A415-73E2FBE4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3582-540F-4678-8956-4017EF879B8F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FC3B-D95F-4229-BC30-022754C8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3131A-3094-4F05-8C9B-523F1E06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0225-056D-4EBF-A2C7-C424D89B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4" y="703262"/>
            <a:ext cx="542925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D3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46791-BD12-455E-844F-E50ACF8C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4" y="2263775"/>
            <a:ext cx="9372601" cy="3432175"/>
          </a:xfrm>
        </p:spPr>
        <p:txBody>
          <a:bodyPr/>
          <a:lstStyle>
            <a:lvl1pPr>
              <a:defRPr>
                <a:solidFill>
                  <a:srgbClr val="29004A"/>
                </a:solidFill>
              </a:defRPr>
            </a:lvl1pPr>
            <a:lvl2pPr>
              <a:defRPr>
                <a:solidFill>
                  <a:srgbClr val="29004A"/>
                </a:solidFill>
              </a:defRPr>
            </a:lvl2pPr>
            <a:lvl3pPr>
              <a:defRPr>
                <a:solidFill>
                  <a:srgbClr val="29004A"/>
                </a:solidFill>
              </a:defRPr>
            </a:lvl3pPr>
            <a:lvl4pPr>
              <a:defRPr>
                <a:solidFill>
                  <a:srgbClr val="29004A"/>
                </a:solidFill>
              </a:defRPr>
            </a:lvl4pPr>
            <a:lvl5pPr>
              <a:defRPr>
                <a:solidFill>
                  <a:srgbClr val="29004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845D-AF26-40DE-98C9-CD1812FA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D110-84F1-41A6-97C2-D28415B5FCF1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57A35-D9EE-411B-9F71-D39231DA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25101-542C-4A64-BAAF-57956988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4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CE67-F9D6-49B9-BC08-665D2983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2552700"/>
            <a:ext cx="7635875" cy="114458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ED3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F72BD-8BFF-46A5-9C29-E9D504F0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50" y="3751263"/>
            <a:ext cx="7635875" cy="554037"/>
          </a:xfrm>
        </p:spPr>
        <p:txBody>
          <a:bodyPr/>
          <a:lstStyle>
            <a:lvl1pPr marL="0" indent="0">
              <a:buNone/>
              <a:defRPr sz="2400">
                <a:solidFill>
                  <a:srgbClr val="29004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CEC9-C868-434D-832F-04F284BF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D502-BDBC-442D-829C-237BD1D2D0B7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2ACD-1DA5-4A9A-87A2-4752636B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78AC-B8E0-403E-99C5-22B2BF0B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5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9B3E-E6A4-4A6F-8FF5-044E09B6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31837"/>
            <a:ext cx="53530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FD1E1-BF89-42C8-B339-D48707026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311"/>
            <a:ext cx="5181600" cy="3930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27337-6059-449C-B9AA-73B987EF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311"/>
            <a:ext cx="5181600" cy="39306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BA42C-0A08-4F21-8885-2DD27AA9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E06C-EAE2-47A4-BD0C-40820598C720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5147D-0527-45E6-AD51-E74F9773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9195-F192-42B1-B9C1-5F6336F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5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948D-6D07-41FC-9402-C2DD29DA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729456"/>
            <a:ext cx="529431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F742-17F6-4EFD-92FE-AB3ECE597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7BDF1-4B1C-44E2-B8D0-8207CF3E5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5E456-B16A-4EDE-B791-5EAC28522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CABBD-FB59-4BB5-96A5-92575F4EC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7EDF5-03BC-4095-96C8-C3DDF5A4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747D-2EFA-4A9E-8685-FA913BCA68C7}" type="datetime1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B828B-674A-46D8-BC4D-BAC453C5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4804B-3AB8-443B-83FE-69847FBB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C601-7DC0-4F08-8EF7-AF50F8A0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727075"/>
            <a:ext cx="52387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05950-9220-46BB-867D-E40A9903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5251-55DE-4E62-81BA-3EF57493A1BB}" type="datetime1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A66E7-BDCF-4509-A806-C2CE7561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1FEA-754D-4E90-8090-80779C1D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D2BBD-AA99-4140-8596-4A97CB67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8974-D9BC-4E6B-9437-CD18180D0ECA}" type="datetime1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57619-093D-4F2A-AF0F-10A6AFEA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20AD-20BB-4F8E-95FA-BB10D031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7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5779-59EF-4DFA-86BC-C821D9D5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723900"/>
            <a:ext cx="4951412" cy="13335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73C4-53FA-43B0-B2EF-B40DCFBC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0" y="2190750"/>
            <a:ext cx="6154738" cy="38115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EC8E4-A3E4-4B1A-A84F-12A8135CE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838" y="2190750"/>
            <a:ext cx="4113212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9004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CC5FC-840E-48FD-890F-A7F19C0A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373C-B406-492A-8026-36AD9F570302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7F552-F358-494D-88CF-21704A42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EE7-64A4-492F-BDE3-C3A53504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2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FD5B-B23A-4B25-8F19-D0ECF7A7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A90A9-6DA0-4DB5-8889-FFEAD4A86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5FFFD-EB11-49DA-BC64-F546E46B1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56466-4668-4112-9086-6C99E8D1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8331-C3AB-4537-94A3-8E4F17F191D5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962E3-C7F7-437B-9084-3070DEB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1CE1-4BC6-4B9D-AEA6-F8FD8F7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8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77F35-D347-4DC7-8586-C3C62CF7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700087"/>
            <a:ext cx="5267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BDA3D-6F23-4C97-9F9F-C5EB40BCF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5" y="2333625"/>
            <a:ext cx="9734550" cy="382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E880A-BBE6-44C8-8B5E-3C1DB4DC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70037-5B71-4750-AA8A-2BA78F2EF59A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6B42B-2F7C-41AA-9113-B2F3DA963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7th IET Smart Cities Symposium  -  University of Bahrain, 3-5 December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35AD-3C8D-4E6D-8099-B04225528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B2FF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004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00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00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00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00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41B7ECF-8C93-4A1A-8564-E839217F4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29" y="176903"/>
            <a:ext cx="4182741" cy="82826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40FA27-AABB-4705-84EB-6A809FC06D0A}"/>
              </a:ext>
            </a:extLst>
          </p:cNvPr>
          <p:cNvSpPr/>
          <p:nvPr/>
        </p:nvSpPr>
        <p:spPr>
          <a:xfrm>
            <a:off x="343253" y="2657879"/>
            <a:ext cx="5786717" cy="15422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200" baseline="300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Smart Cities Symposium</a:t>
            </a:r>
          </a:p>
          <a:p>
            <a:pPr algn="ctr"/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Bahrain</a:t>
            </a:r>
          </a:p>
          <a:p>
            <a:pPr algn="ctr"/>
            <a:r>
              <a:rPr lang="en-US" sz="3200" dirty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03-05 December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94FBF27-E6EB-40B7-A6A1-16D0D4A3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892" y="6356350"/>
            <a:ext cx="12238892" cy="365125"/>
          </a:xfrm>
        </p:spPr>
        <p:txBody>
          <a:bodyPr/>
          <a:lstStyle/>
          <a:p>
            <a:r>
              <a:rPr lang="en-GB" dirty="0"/>
              <a:t>7th IET Smart Cities Symposium  -  University of Bahrain, 3-5 December 2023</a:t>
            </a:r>
          </a:p>
        </p:txBody>
      </p:sp>
      <p:pic>
        <p:nvPicPr>
          <p:cNvPr id="3" name="Picture 2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43208D15-102E-74CD-12BA-194DFB1F2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"/>
            <a:ext cx="1220299" cy="12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D596AD-9794-46CA-B09A-DD4F23E7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 dirty="0"/>
              <a:t>7th IET Smart Cities Symposium  -  University of Bahrain, 3-5 December 2023</a:t>
            </a:r>
          </a:p>
        </p:txBody>
      </p:sp>
    </p:spTree>
    <p:extLst>
      <p:ext uri="{BB962C8B-B14F-4D97-AF65-F5344CB8AC3E}">
        <p14:creationId xmlns:p14="http://schemas.microsoft.com/office/powerpoint/2010/main" val="359944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7F11B-5197-4658-AF4F-8597A076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90BBB-7CD5-42FB-936F-4A4EDEBD4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3C80D9-66DB-4C28-AD91-A53D7FCB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n-GB" dirty="0"/>
              <a:t>7th IET Smart Cities Symposium  -  University of Bahrain, 3-5 December 2023</a:t>
            </a:r>
          </a:p>
        </p:txBody>
      </p:sp>
    </p:spTree>
    <p:extLst>
      <p:ext uri="{BB962C8B-B14F-4D97-AF65-F5344CB8AC3E}">
        <p14:creationId xmlns:p14="http://schemas.microsoft.com/office/powerpoint/2010/main" val="163146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49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Al-kooheji</dc:creator>
  <cp:lastModifiedBy>Prof. Ebrahim A. Mattar</cp:lastModifiedBy>
  <cp:revision>16</cp:revision>
  <dcterms:created xsi:type="dcterms:W3CDTF">2019-03-13T12:31:35Z</dcterms:created>
  <dcterms:modified xsi:type="dcterms:W3CDTF">2023-02-07T16:03:24Z</dcterms:modified>
</cp:coreProperties>
</file>